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28"/>
  </p:notesMasterIdLst>
  <p:sldIdLst>
    <p:sldId id="256" r:id="rId2"/>
    <p:sldId id="315" r:id="rId3"/>
    <p:sldId id="319" r:id="rId4"/>
    <p:sldId id="349" r:id="rId5"/>
    <p:sldId id="340" r:id="rId6"/>
    <p:sldId id="348" r:id="rId7"/>
    <p:sldId id="354" r:id="rId8"/>
    <p:sldId id="341" r:id="rId9"/>
    <p:sldId id="343" r:id="rId10"/>
    <p:sldId id="344" r:id="rId11"/>
    <p:sldId id="342" r:id="rId12"/>
    <p:sldId id="346" r:id="rId13"/>
    <p:sldId id="347" r:id="rId14"/>
    <p:sldId id="259" r:id="rId15"/>
    <p:sldId id="350" r:id="rId16"/>
    <p:sldId id="351" r:id="rId17"/>
    <p:sldId id="352" r:id="rId18"/>
    <p:sldId id="353" r:id="rId19"/>
    <p:sldId id="355" r:id="rId20"/>
    <p:sldId id="356" r:id="rId21"/>
    <p:sldId id="357" r:id="rId22"/>
    <p:sldId id="358" r:id="rId23"/>
    <p:sldId id="359" r:id="rId24"/>
    <p:sldId id="360" r:id="rId25"/>
    <p:sldId id="361" r:id="rId26"/>
    <p:sldId id="285" r:id="rId27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A91D"/>
    <a:srgbClr val="1B9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8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35CE71-AF2D-4CBC-91A3-281C55D17E88}" type="doc">
      <dgm:prSet loTypeId="urn:microsoft.com/office/officeart/2005/8/layout/cycle7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FA7D94-D6BA-4581-A7A7-4767167E69FE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</a:rPr>
            <a:t>Plus &amp; Minus points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5A20FEFB-9C7C-4789-9F8F-7F2EDD8838A6}" type="parTrans" cxnId="{975193EB-F38C-428D-B8CD-4BEAF2A9A2AD}">
      <dgm:prSet/>
      <dgm:spPr/>
      <dgm:t>
        <a:bodyPr/>
        <a:lstStyle/>
        <a:p>
          <a:endParaRPr lang="en-US"/>
        </a:p>
      </dgm:t>
    </dgm:pt>
    <dgm:pt modelId="{E054F10A-CBB5-4567-8DBB-E767251AC30B}" type="sibTrans" cxnId="{975193EB-F38C-428D-B8CD-4BEAF2A9A2AD}">
      <dgm:prSet/>
      <dgm:spPr/>
      <dgm:t>
        <a:bodyPr/>
        <a:lstStyle/>
        <a:p>
          <a:endParaRPr lang="en-US"/>
        </a:p>
      </dgm:t>
    </dgm:pt>
    <dgm:pt modelId="{BF52EEDD-0DEB-4DA4-9B91-72507BF2B863}">
      <dgm:prSet phldrT="[Text]"/>
      <dgm:spPr>
        <a:solidFill>
          <a:srgbClr val="00B0F0"/>
        </a:solidFill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</a:rPr>
            <a:t>Considering</a:t>
          </a:r>
          <a:r>
            <a:rPr lang="en-GB" b="1" baseline="0" dirty="0" smtClean="0">
              <a:solidFill>
                <a:sysClr val="windowText" lastClr="000000"/>
              </a:solidFill>
            </a:rPr>
            <a:t> all factors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E160B8FC-9DF8-4138-8C0B-93429B56D3C3}" type="parTrans" cxnId="{3A056F59-2E15-4230-AA14-D7A6E4F227BD}">
      <dgm:prSet/>
      <dgm:spPr/>
      <dgm:t>
        <a:bodyPr/>
        <a:lstStyle/>
        <a:p>
          <a:endParaRPr lang="en-US"/>
        </a:p>
      </dgm:t>
    </dgm:pt>
    <dgm:pt modelId="{26E32205-4440-4FB5-B96B-C637C575077F}" type="sibTrans" cxnId="{3A056F59-2E15-4230-AA14-D7A6E4F227BD}">
      <dgm:prSet/>
      <dgm:spPr/>
      <dgm:t>
        <a:bodyPr/>
        <a:lstStyle/>
        <a:p>
          <a:endParaRPr lang="en-US"/>
        </a:p>
      </dgm:t>
    </dgm:pt>
    <dgm:pt modelId="{A81E8B68-E5F0-404C-99EB-015ED5EFA4EC}">
      <dgm:prSet phldrT="[Text]"/>
      <dgm:spPr/>
      <dgm:t>
        <a:bodyPr/>
        <a:lstStyle/>
        <a:p>
          <a:r>
            <a:rPr lang="en-GB" dirty="0" smtClean="0">
              <a:solidFill>
                <a:sysClr val="windowText" lastClr="000000"/>
              </a:solidFill>
            </a:rPr>
            <a:t>Consequences</a:t>
          </a:r>
          <a:r>
            <a:rPr lang="en-GB" baseline="0" dirty="0" smtClean="0">
              <a:solidFill>
                <a:sysClr val="windowText" lastClr="000000"/>
              </a:solidFill>
            </a:rPr>
            <a:t> and sequels</a:t>
          </a:r>
          <a:endParaRPr lang="en-US" dirty="0">
            <a:solidFill>
              <a:sysClr val="windowText" lastClr="000000"/>
            </a:solidFill>
          </a:endParaRPr>
        </a:p>
      </dgm:t>
    </dgm:pt>
    <dgm:pt modelId="{D9686B41-8111-4A3F-A835-9DE1D8706189}" type="parTrans" cxnId="{2993C8D4-3949-4808-94D4-A88BE640D8E2}">
      <dgm:prSet/>
      <dgm:spPr/>
      <dgm:t>
        <a:bodyPr/>
        <a:lstStyle/>
        <a:p>
          <a:endParaRPr lang="en-US"/>
        </a:p>
      </dgm:t>
    </dgm:pt>
    <dgm:pt modelId="{A4A0E7C6-813E-40F3-9DF5-654EEEDE8823}" type="sibTrans" cxnId="{2993C8D4-3949-4808-94D4-A88BE640D8E2}">
      <dgm:prSet/>
      <dgm:spPr/>
      <dgm:t>
        <a:bodyPr/>
        <a:lstStyle/>
        <a:p>
          <a:endParaRPr lang="en-US"/>
        </a:p>
      </dgm:t>
    </dgm:pt>
    <dgm:pt modelId="{5A093CFD-E84E-4A89-9339-DA23953256B4}">
      <dgm:prSet/>
      <dgm:spPr>
        <a:solidFill>
          <a:srgbClr val="7030A0"/>
        </a:solidFill>
      </dgm:spPr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Aims</a:t>
          </a:r>
          <a:r>
            <a:rPr lang="en-GB" b="1" baseline="0" dirty="0" smtClean="0">
              <a:solidFill>
                <a:schemeClr val="bg1"/>
              </a:solidFill>
            </a:rPr>
            <a:t> and objectives</a:t>
          </a:r>
          <a:endParaRPr lang="en-US" b="1" dirty="0">
            <a:solidFill>
              <a:schemeClr val="bg1"/>
            </a:solidFill>
          </a:endParaRPr>
        </a:p>
      </dgm:t>
    </dgm:pt>
    <dgm:pt modelId="{9AD86DDE-43CC-46A6-8B3D-F93E564B5035}" type="parTrans" cxnId="{D61E98DD-0DC4-45C6-8F47-EFAD6654F09D}">
      <dgm:prSet/>
      <dgm:spPr/>
      <dgm:t>
        <a:bodyPr/>
        <a:lstStyle/>
        <a:p>
          <a:endParaRPr lang="en-US"/>
        </a:p>
      </dgm:t>
    </dgm:pt>
    <dgm:pt modelId="{C4722760-D8F6-4BAB-9487-3C84282319E1}" type="sibTrans" cxnId="{D61E98DD-0DC4-45C6-8F47-EFAD6654F09D}">
      <dgm:prSet/>
      <dgm:spPr/>
      <dgm:t>
        <a:bodyPr/>
        <a:lstStyle/>
        <a:p>
          <a:endParaRPr lang="en-US"/>
        </a:p>
      </dgm:t>
    </dgm:pt>
    <dgm:pt modelId="{307CD6EE-18E7-4A7E-B1B9-9876B724DDE8}">
      <dgm:prSet custT="1"/>
      <dgm:spPr>
        <a:solidFill>
          <a:srgbClr val="FFC000"/>
        </a:solidFill>
      </dgm:spPr>
      <dgm:t>
        <a:bodyPr/>
        <a:lstStyle/>
        <a:p>
          <a:r>
            <a:rPr lang="en-GB" sz="2000" b="1" dirty="0" smtClean="0"/>
            <a:t>Priorities</a:t>
          </a:r>
          <a:endParaRPr lang="en-US" sz="2000" b="1" dirty="0"/>
        </a:p>
      </dgm:t>
    </dgm:pt>
    <dgm:pt modelId="{2DFF07EC-41EC-43BA-BAF6-196F214B293C}" type="parTrans" cxnId="{B9536958-BDD3-4195-ADCE-D4EC024C3EA3}">
      <dgm:prSet/>
      <dgm:spPr/>
      <dgm:t>
        <a:bodyPr/>
        <a:lstStyle/>
        <a:p>
          <a:endParaRPr lang="en-US"/>
        </a:p>
      </dgm:t>
    </dgm:pt>
    <dgm:pt modelId="{0041C0A8-1081-4A4F-A68B-E3B70D5877E7}" type="sibTrans" cxnId="{B9536958-BDD3-4195-ADCE-D4EC024C3EA3}">
      <dgm:prSet/>
      <dgm:spPr/>
      <dgm:t>
        <a:bodyPr/>
        <a:lstStyle/>
        <a:p>
          <a:endParaRPr lang="en-US"/>
        </a:p>
      </dgm:t>
    </dgm:pt>
    <dgm:pt modelId="{594A7072-1424-4993-A694-293249F11BC2}">
      <dgm:prSet custT="1"/>
      <dgm:spPr/>
      <dgm:t>
        <a:bodyPr/>
        <a:lstStyle/>
        <a:p>
          <a:r>
            <a:rPr lang="en-GB" sz="1600" b="1" dirty="0" smtClean="0"/>
            <a:t>Other people’s views</a:t>
          </a:r>
          <a:endParaRPr lang="en-US" sz="1600" b="1" dirty="0"/>
        </a:p>
      </dgm:t>
    </dgm:pt>
    <dgm:pt modelId="{88BB961F-49D5-43AE-B039-62D64D6A3F56}" type="parTrans" cxnId="{7761B041-4B98-476D-9FFC-3E5BE144C9F7}">
      <dgm:prSet/>
      <dgm:spPr/>
      <dgm:t>
        <a:bodyPr/>
        <a:lstStyle/>
        <a:p>
          <a:endParaRPr lang="en-US"/>
        </a:p>
      </dgm:t>
    </dgm:pt>
    <dgm:pt modelId="{84F69132-C5AA-4606-BD48-7985C9BE92B3}" type="sibTrans" cxnId="{7761B041-4B98-476D-9FFC-3E5BE144C9F7}">
      <dgm:prSet/>
      <dgm:spPr/>
      <dgm:t>
        <a:bodyPr/>
        <a:lstStyle/>
        <a:p>
          <a:endParaRPr lang="en-US"/>
        </a:p>
      </dgm:t>
    </dgm:pt>
    <dgm:pt modelId="{BC131A06-54D9-45CB-B533-2BF7211C6C64}" type="pres">
      <dgm:prSet presAssocID="{C535CE71-AF2D-4CBC-91A3-281C55D17E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47A233-07C3-4600-914B-8618B1CCBEF1}" type="pres">
      <dgm:prSet presAssocID="{9AFA7D94-D6BA-4581-A7A7-4767167E69F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08B27-6EA1-46D2-BCFB-A8B1870D8DB4}" type="pres">
      <dgm:prSet presAssocID="{E054F10A-CBB5-4567-8DBB-E767251AC30B}" presName="sibTrans" presStyleLbl="sibTrans2D1" presStyleIdx="0" presStyleCnt="6"/>
      <dgm:spPr/>
      <dgm:t>
        <a:bodyPr/>
        <a:lstStyle/>
        <a:p>
          <a:endParaRPr lang="en-US"/>
        </a:p>
      </dgm:t>
    </dgm:pt>
    <dgm:pt modelId="{2D6C6412-4974-4449-AEFD-924BC231F45B}" type="pres">
      <dgm:prSet presAssocID="{E054F10A-CBB5-4567-8DBB-E767251AC30B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95C50B7E-FAFB-4404-82CF-90BFA0DF43BC}" type="pres">
      <dgm:prSet presAssocID="{BF52EEDD-0DEB-4DA4-9B91-72507BF2B86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3FFD5-D2BD-4E77-9B3D-267C0BCFF516}" type="pres">
      <dgm:prSet presAssocID="{26E32205-4440-4FB5-B96B-C637C575077F}" presName="sibTrans" presStyleLbl="sibTrans2D1" presStyleIdx="1" presStyleCnt="6"/>
      <dgm:spPr/>
      <dgm:t>
        <a:bodyPr/>
        <a:lstStyle/>
        <a:p>
          <a:endParaRPr lang="en-US"/>
        </a:p>
      </dgm:t>
    </dgm:pt>
    <dgm:pt modelId="{CF768919-8021-43C0-BC58-695A87C09EE8}" type="pres">
      <dgm:prSet presAssocID="{26E32205-4440-4FB5-B96B-C637C575077F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FE7DB41C-D6A5-4309-B110-68A0A941C298}" type="pres">
      <dgm:prSet presAssocID="{A81E8B68-E5F0-404C-99EB-015ED5EFA4E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9121D-6F55-4F8A-A589-05569B62130D}" type="pres">
      <dgm:prSet presAssocID="{A4A0E7C6-813E-40F3-9DF5-654EEEDE8823}" presName="sibTrans" presStyleLbl="sibTrans2D1" presStyleIdx="2" presStyleCnt="6"/>
      <dgm:spPr/>
      <dgm:t>
        <a:bodyPr/>
        <a:lstStyle/>
        <a:p>
          <a:endParaRPr lang="en-US"/>
        </a:p>
      </dgm:t>
    </dgm:pt>
    <dgm:pt modelId="{FAF5801F-8AA5-4164-8D98-74B8D97F4A76}" type="pres">
      <dgm:prSet presAssocID="{A4A0E7C6-813E-40F3-9DF5-654EEEDE8823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2D94CBBE-B1EB-4FE1-B42E-539B6C8368B1}" type="pres">
      <dgm:prSet presAssocID="{5A093CFD-E84E-4A89-9339-DA23953256B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49C11-0E37-4C57-BD55-696312210A98}" type="pres">
      <dgm:prSet presAssocID="{C4722760-D8F6-4BAB-9487-3C84282319E1}" presName="sibTrans" presStyleLbl="sibTrans2D1" presStyleIdx="3" presStyleCnt="6"/>
      <dgm:spPr/>
      <dgm:t>
        <a:bodyPr/>
        <a:lstStyle/>
        <a:p>
          <a:endParaRPr lang="en-US"/>
        </a:p>
      </dgm:t>
    </dgm:pt>
    <dgm:pt modelId="{00E45AD3-2A26-4135-B007-F5B96C8917E5}" type="pres">
      <dgm:prSet presAssocID="{C4722760-D8F6-4BAB-9487-3C84282319E1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3DEFF828-44C3-4786-9900-D9719E93E396}" type="pres">
      <dgm:prSet presAssocID="{307CD6EE-18E7-4A7E-B1B9-9876B724DD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8FDFF-C7FF-40A0-9A30-DAD4E32EF440}" type="pres">
      <dgm:prSet presAssocID="{0041C0A8-1081-4A4F-A68B-E3B70D5877E7}" presName="sibTrans" presStyleLbl="sibTrans2D1" presStyleIdx="4" presStyleCnt="6"/>
      <dgm:spPr/>
      <dgm:t>
        <a:bodyPr/>
        <a:lstStyle/>
        <a:p>
          <a:endParaRPr lang="en-US"/>
        </a:p>
      </dgm:t>
    </dgm:pt>
    <dgm:pt modelId="{BD84D361-8CB8-437A-A84A-CF51795F03AB}" type="pres">
      <dgm:prSet presAssocID="{0041C0A8-1081-4A4F-A68B-E3B70D5877E7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5B3CD6CE-CB3C-4EA3-8E86-0EC6D079DAB1}" type="pres">
      <dgm:prSet presAssocID="{594A7072-1424-4993-A694-293249F11BC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77A1DB-39BC-4848-8CB9-337C4F566700}" type="pres">
      <dgm:prSet presAssocID="{84F69132-C5AA-4606-BD48-7985C9BE92B3}" presName="sibTrans" presStyleLbl="sibTrans2D1" presStyleIdx="5" presStyleCnt="6"/>
      <dgm:spPr/>
      <dgm:t>
        <a:bodyPr/>
        <a:lstStyle/>
        <a:p>
          <a:endParaRPr lang="en-US"/>
        </a:p>
      </dgm:t>
    </dgm:pt>
    <dgm:pt modelId="{95A7BFFC-BD8C-446D-9767-6A4586D7BB43}" type="pres">
      <dgm:prSet presAssocID="{84F69132-C5AA-4606-BD48-7985C9BE92B3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294310D7-4BEE-42A4-9719-9D48A6FA41A3}" type="presOf" srcId="{26E32205-4440-4FB5-B96B-C637C575077F}" destId="{CF768919-8021-43C0-BC58-695A87C09EE8}" srcOrd="1" destOrd="0" presId="urn:microsoft.com/office/officeart/2005/8/layout/cycle7"/>
    <dgm:cxn modelId="{86F4D62F-B10E-4025-951F-DE08E260FA67}" type="presOf" srcId="{C4722760-D8F6-4BAB-9487-3C84282319E1}" destId="{22449C11-0E37-4C57-BD55-696312210A98}" srcOrd="0" destOrd="0" presId="urn:microsoft.com/office/officeart/2005/8/layout/cycle7"/>
    <dgm:cxn modelId="{3A056F59-2E15-4230-AA14-D7A6E4F227BD}" srcId="{C535CE71-AF2D-4CBC-91A3-281C55D17E88}" destId="{BF52EEDD-0DEB-4DA4-9B91-72507BF2B863}" srcOrd="1" destOrd="0" parTransId="{E160B8FC-9DF8-4138-8C0B-93429B56D3C3}" sibTransId="{26E32205-4440-4FB5-B96B-C637C575077F}"/>
    <dgm:cxn modelId="{4C9178E4-A599-4EFF-8300-930525E7EF19}" type="presOf" srcId="{A4A0E7C6-813E-40F3-9DF5-654EEEDE8823}" destId="{FAF5801F-8AA5-4164-8D98-74B8D97F4A76}" srcOrd="1" destOrd="0" presId="urn:microsoft.com/office/officeart/2005/8/layout/cycle7"/>
    <dgm:cxn modelId="{975193EB-F38C-428D-B8CD-4BEAF2A9A2AD}" srcId="{C535CE71-AF2D-4CBC-91A3-281C55D17E88}" destId="{9AFA7D94-D6BA-4581-A7A7-4767167E69FE}" srcOrd="0" destOrd="0" parTransId="{5A20FEFB-9C7C-4789-9F8F-7F2EDD8838A6}" sibTransId="{E054F10A-CBB5-4567-8DBB-E767251AC30B}"/>
    <dgm:cxn modelId="{AA6CC373-352B-4F3C-946E-44D904633790}" type="presOf" srcId="{C535CE71-AF2D-4CBC-91A3-281C55D17E88}" destId="{BC131A06-54D9-45CB-B533-2BF7211C6C64}" srcOrd="0" destOrd="0" presId="urn:microsoft.com/office/officeart/2005/8/layout/cycle7"/>
    <dgm:cxn modelId="{DAACC686-58A2-49B3-B8CE-32415C5FD2EB}" type="presOf" srcId="{84F69132-C5AA-4606-BD48-7985C9BE92B3}" destId="{8877A1DB-39BC-4848-8CB9-337C4F566700}" srcOrd="0" destOrd="0" presId="urn:microsoft.com/office/officeart/2005/8/layout/cycle7"/>
    <dgm:cxn modelId="{63BA3E40-0396-4CBB-859A-E1E6ED6B3070}" type="presOf" srcId="{A81E8B68-E5F0-404C-99EB-015ED5EFA4EC}" destId="{FE7DB41C-D6A5-4309-B110-68A0A941C298}" srcOrd="0" destOrd="0" presId="urn:microsoft.com/office/officeart/2005/8/layout/cycle7"/>
    <dgm:cxn modelId="{999C5BFB-632F-40B0-BE69-7B66E7D60A9B}" type="presOf" srcId="{84F69132-C5AA-4606-BD48-7985C9BE92B3}" destId="{95A7BFFC-BD8C-446D-9767-6A4586D7BB43}" srcOrd="1" destOrd="0" presId="urn:microsoft.com/office/officeart/2005/8/layout/cycle7"/>
    <dgm:cxn modelId="{D61E98DD-0DC4-45C6-8F47-EFAD6654F09D}" srcId="{C535CE71-AF2D-4CBC-91A3-281C55D17E88}" destId="{5A093CFD-E84E-4A89-9339-DA23953256B4}" srcOrd="3" destOrd="0" parTransId="{9AD86DDE-43CC-46A6-8B3D-F93E564B5035}" sibTransId="{C4722760-D8F6-4BAB-9487-3C84282319E1}"/>
    <dgm:cxn modelId="{BE83C748-D768-49EA-9B8F-CE2D18244897}" type="presOf" srcId="{26E32205-4440-4FB5-B96B-C637C575077F}" destId="{FFA3FFD5-D2BD-4E77-9B3D-267C0BCFF516}" srcOrd="0" destOrd="0" presId="urn:microsoft.com/office/officeart/2005/8/layout/cycle7"/>
    <dgm:cxn modelId="{A90A1A4C-5B3F-40F8-A7C9-0D7236AB2DDA}" type="presOf" srcId="{E054F10A-CBB5-4567-8DBB-E767251AC30B}" destId="{CD608B27-6EA1-46D2-BCFB-A8B1870D8DB4}" srcOrd="0" destOrd="0" presId="urn:microsoft.com/office/officeart/2005/8/layout/cycle7"/>
    <dgm:cxn modelId="{CB8B325F-F190-4DBC-B532-74F3D8997A3B}" type="presOf" srcId="{5A093CFD-E84E-4A89-9339-DA23953256B4}" destId="{2D94CBBE-B1EB-4FE1-B42E-539B6C8368B1}" srcOrd="0" destOrd="0" presId="urn:microsoft.com/office/officeart/2005/8/layout/cycle7"/>
    <dgm:cxn modelId="{88AB825D-2D8B-409C-A758-64CC34906048}" type="presOf" srcId="{E054F10A-CBB5-4567-8DBB-E767251AC30B}" destId="{2D6C6412-4974-4449-AEFD-924BC231F45B}" srcOrd="1" destOrd="0" presId="urn:microsoft.com/office/officeart/2005/8/layout/cycle7"/>
    <dgm:cxn modelId="{BA0E64EE-B3C9-467D-BE17-E2D10EABDB2A}" type="presOf" srcId="{9AFA7D94-D6BA-4581-A7A7-4767167E69FE}" destId="{3947A233-07C3-4600-914B-8618B1CCBEF1}" srcOrd="0" destOrd="0" presId="urn:microsoft.com/office/officeart/2005/8/layout/cycle7"/>
    <dgm:cxn modelId="{B9536958-BDD3-4195-ADCE-D4EC024C3EA3}" srcId="{C535CE71-AF2D-4CBC-91A3-281C55D17E88}" destId="{307CD6EE-18E7-4A7E-B1B9-9876B724DDE8}" srcOrd="4" destOrd="0" parTransId="{2DFF07EC-41EC-43BA-BAF6-196F214B293C}" sibTransId="{0041C0A8-1081-4A4F-A68B-E3B70D5877E7}"/>
    <dgm:cxn modelId="{44339F22-9F47-460E-8786-346532C26539}" type="presOf" srcId="{C4722760-D8F6-4BAB-9487-3C84282319E1}" destId="{00E45AD3-2A26-4135-B007-F5B96C8917E5}" srcOrd="1" destOrd="0" presId="urn:microsoft.com/office/officeart/2005/8/layout/cycle7"/>
    <dgm:cxn modelId="{CB8FE9F9-57DC-490F-B09A-800F4F561DB7}" type="presOf" srcId="{BF52EEDD-0DEB-4DA4-9B91-72507BF2B863}" destId="{95C50B7E-FAFB-4404-82CF-90BFA0DF43BC}" srcOrd="0" destOrd="0" presId="urn:microsoft.com/office/officeart/2005/8/layout/cycle7"/>
    <dgm:cxn modelId="{9667F43E-9B84-4159-81E1-6D6B8032B42B}" type="presOf" srcId="{0041C0A8-1081-4A4F-A68B-E3B70D5877E7}" destId="{3148FDFF-C7FF-40A0-9A30-DAD4E32EF440}" srcOrd="0" destOrd="0" presId="urn:microsoft.com/office/officeart/2005/8/layout/cycle7"/>
    <dgm:cxn modelId="{B772AF17-DFA0-450C-9E9B-8C759F673D33}" type="presOf" srcId="{A4A0E7C6-813E-40F3-9DF5-654EEEDE8823}" destId="{F819121D-6F55-4F8A-A589-05569B62130D}" srcOrd="0" destOrd="0" presId="urn:microsoft.com/office/officeart/2005/8/layout/cycle7"/>
    <dgm:cxn modelId="{E43E6F70-6687-4E18-9535-CFC0699587B4}" type="presOf" srcId="{0041C0A8-1081-4A4F-A68B-E3B70D5877E7}" destId="{BD84D361-8CB8-437A-A84A-CF51795F03AB}" srcOrd="1" destOrd="0" presId="urn:microsoft.com/office/officeart/2005/8/layout/cycle7"/>
    <dgm:cxn modelId="{7761B041-4B98-476D-9FFC-3E5BE144C9F7}" srcId="{C535CE71-AF2D-4CBC-91A3-281C55D17E88}" destId="{594A7072-1424-4993-A694-293249F11BC2}" srcOrd="5" destOrd="0" parTransId="{88BB961F-49D5-43AE-B039-62D64D6A3F56}" sibTransId="{84F69132-C5AA-4606-BD48-7985C9BE92B3}"/>
    <dgm:cxn modelId="{2993C8D4-3949-4808-94D4-A88BE640D8E2}" srcId="{C535CE71-AF2D-4CBC-91A3-281C55D17E88}" destId="{A81E8B68-E5F0-404C-99EB-015ED5EFA4EC}" srcOrd="2" destOrd="0" parTransId="{D9686B41-8111-4A3F-A835-9DE1D8706189}" sibTransId="{A4A0E7C6-813E-40F3-9DF5-654EEEDE8823}"/>
    <dgm:cxn modelId="{3361C308-3CE6-4BB4-933D-D351B3608D7E}" type="presOf" srcId="{307CD6EE-18E7-4A7E-B1B9-9876B724DDE8}" destId="{3DEFF828-44C3-4786-9900-D9719E93E396}" srcOrd="0" destOrd="0" presId="urn:microsoft.com/office/officeart/2005/8/layout/cycle7"/>
    <dgm:cxn modelId="{748710C8-5716-43AC-BADA-E1D902060ECD}" type="presOf" srcId="{594A7072-1424-4993-A694-293249F11BC2}" destId="{5B3CD6CE-CB3C-4EA3-8E86-0EC6D079DAB1}" srcOrd="0" destOrd="0" presId="urn:microsoft.com/office/officeart/2005/8/layout/cycle7"/>
    <dgm:cxn modelId="{C84B4FB1-56CF-4AD4-B93D-E709E5F09A26}" type="presParOf" srcId="{BC131A06-54D9-45CB-B533-2BF7211C6C64}" destId="{3947A233-07C3-4600-914B-8618B1CCBEF1}" srcOrd="0" destOrd="0" presId="urn:microsoft.com/office/officeart/2005/8/layout/cycle7"/>
    <dgm:cxn modelId="{0256A1BC-6952-45C0-AA18-33AAE298C361}" type="presParOf" srcId="{BC131A06-54D9-45CB-B533-2BF7211C6C64}" destId="{CD608B27-6EA1-46D2-BCFB-A8B1870D8DB4}" srcOrd="1" destOrd="0" presId="urn:microsoft.com/office/officeart/2005/8/layout/cycle7"/>
    <dgm:cxn modelId="{9716E9B1-92DA-42D3-92CD-6FDACA1EFEC5}" type="presParOf" srcId="{CD608B27-6EA1-46D2-BCFB-A8B1870D8DB4}" destId="{2D6C6412-4974-4449-AEFD-924BC231F45B}" srcOrd="0" destOrd="0" presId="urn:microsoft.com/office/officeart/2005/8/layout/cycle7"/>
    <dgm:cxn modelId="{157DD372-52E7-4464-A9F4-6EDAE61A5AE5}" type="presParOf" srcId="{BC131A06-54D9-45CB-B533-2BF7211C6C64}" destId="{95C50B7E-FAFB-4404-82CF-90BFA0DF43BC}" srcOrd="2" destOrd="0" presId="urn:microsoft.com/office/officeart/2005/8/layout/cycle7"/>
    <dgm:cxn modelId="{44DF07DA-90E9-458C-AE8B-41C0A316FA4D}" type="presParOf" srcId="{BC131A06-54D9-45CB-B533-2BF7211C6C64}" destId="{FFA3FFD5-D2BD-4E77-9B3D-267C0BCFF516}" srcOrd="3" destOrd="0" presId="urn:microsoft.com/office/officeart/2005/8/layout/cycle7"/>
    <dgm:cxn modelId="{92C6858A-49C5-4AEE-873C-05DD004CC31F}" type="presParOf" srcId="{FFA3FFD5-D2BD-4E77-9B3D-267C0BCFF516}" destId="{CF768919-8021-43C0-BC58-695A87C09EE8}" srcOrd="0" destOrd="0" presId="urn:microsoft.com/office/officeart/2005/8/layout/cycle7"/>
    <dgm:cxn modelId="{0BF9FB4E-4001-4612-822F-661F8EE8E46B}" type="presParOf" srcId="{BC131A06-54D9-45CB-B533-2BF7211C6C64}" destId="{FE7DB41C-D6A5-4309-B110-68A0A941C298}" srcOrd="4" destOrd="0" presId="urn:microsoft.com/office/officeart/2005/8/layout/cycle7"/>
    <dgm:cxn modelId="{CD2AB9D0-9619-4B14-827B-E022DF27C56F}" type="presParOf" srcId="{BC131A06-54D9-45CB-B533-2BF7211C6C64}" destId="{F819121D-6F55-4F8A-A589-05569B62130D}" srcOrd="5" destOrd="0" presId="urn:microsoft.com/office/officeart/2005/8/layout/cycle7"/>
    <dgm:cxn modelId="{5D47F288-13E0-4EFA-B885-46E633B35BA4}" type="presParOf" srcId="{F819121D-6F55-4F8A-A589-05569B62130D}" destId="{FAF5801F-8AA5-4164-8D98-74B8D97F4A76}" srcOrd="0" destOrd="0" presId="urn:microsoft.com/office/officeart/2005/8/layout/cycle7"/>
    <dgm:cxn modelId="{66675443-1227-4489-B9B8-7706D79D4FE2}" type="presParOf" srcId="{BC131A06-54D9-45CB-B533-2BF7211C6C64}" destId="{2D94CBBE-B1EB-4FE1-B42E-539B6C8368B1}" srcOrd="6" destOrd="0" presId="urn:microsoft.com/office/officeart/2005/8/layout/cycle7"/>
    <dgm:cxn modelId="{8867C044-72AA-4749-B61A-3F4F2E8D3278}" type="presParOf" srcId="{BC131A06-54D9-45CB-B533-2BF7211C6C64}" destId="{22449C11-0E37-4C57-BD55-696312210A98}" srcOrd="7" destOrd="0" presId="urn:microsoft.com/office/officeart/2005/8/layout/cycle7"/>
    <dgm:cxn modelId="{24DD185C-73B5-47AD-ABE5-0716D19486D2}" type="presParOf" srcId="{22449C11-0E37-4C57-BD55-696312210A98}" destId="{00E45AD3-2A26-4135-B007-F5B96C8917E5}" srcOrd="0" destOrd="0" presId="urn:microsoft.com/office/officeart/2005/8/layout/cycle7"/>
    <dgm:cxn modelId="{65259575-3647-4CB6-801F-30929C2EE704}" type="presParOf" srcId="{BC131A06-54D9-45CB-B533-2BF7211C6C64}" destId="{3DEFF828-44C3-4786-9900-D9719E93E396}" srcOrd="8" destOrd="0" presId="urn:microsoft.com/office/officeart/2005/8/layout/cycle7"/>
    <dgm:cxn modelId="{F08ACAE1-80BC-472D-A3BE-55682AD58FCC}" type="presParOf" srcId="{BC131A06-54D9-45CB-B533-2BF7211C6C64}" destId="{3148FDFF-C7FF-40A0-9A30-DAD4E32EF440}" srcOrd="9" destOrd="0" presId="urn:microsoft.com/office/officeart/2005/8/layout/cycle7"/>
    <dgm:cxn modelId="{0D5F4099-7784-49B2-9102-8731BD8DE83B}" type="presParOf" srcId="{3148FDFF-C7FF-40A0-9A30-DAD4E32EF440}" destId="{BD84D361-8CB8-437A-A84A-CF51795F03AB}" srcOrd="0" destOrd="0" presId="urn:microsoft.com/office/officeart/2005/8/layout/cycle7"/>
    <dgm:cxn modelId="{254437D7-5A7D-4F15-BDAF-055C4B1B57C9}" type="presParOf" srcId="{BC131A06-54D9-45CB-B533-2BF7211C6C64}" destId="{5B3CD6CE-CB3C-4EA3-8E86-0EC6D079DAB1}" srcOrd="10" destOrd="0" presId="urn:microsoft.com/office/officeart/2005/8/layout/cycle7"/>
    <dgm:cxn modelId="{BBA14D90-BF3E-407B-96F5-77CA62BE2086}" type="presParOf" srcId="{BC131A06-54D9-45CB-B533-2BF7211C6C64}" destId="{8877A1DB-39BC-4848-8CB9-337C4F566700}" srcOrd="11" destOrd="0" presId="urn:microsoft.com/office/officeart/2005/8/layout/cycle7"/>
    <dgm:cxn modelId="{5C9899F4-7095-48A1-BB79-D550846298E3}" type="presParOf" srcId="{8877A1DB-39BC-4848-8CB9-337C4F566700}" destId="{95A7BFFC-BD8C-446D-9767-6A4586D7BB4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35CE71-AF2D-4CBC-91A3-281C55D17E88}" type="doc">
      <dgm:prSet loTypeId="urn:microsoft.com/office/officeart/2005/8/layout/cycle7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FA7D94-D6BA-4581-A7A7-4767167E69FE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</a:rPr>
            <a:t>Recognise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5A20FEFB-9C7C-4789-9F8F-7F2EDD8838A6}" type="parTrans" cxnId="{975193EB-F38C-428D-B8CD-4BEAF2A9A2AD}">
      <dgm:prSet/>
      <dgm:spPr/>
      <dgm:t>
        <a:bodyPr/>
        <a:lstStyle/>
        <a:p>
          <a:endParaRPr lang="en-US"/>
        </a:p>
      </dgm:t>
    </dgm:pt>
    <dgm:pt modelId="{E054F10A-CBB5-4567-8DBB-E767251AC30B}" type="sibTrans" cxnId="{975193EB-F38C-428D-B8CD-4BEAF2A9A2AD}">
      <dgm:prSet/>
      <dgm:spPr/>
      <dgm:t>
        <a:bodyPr/>
        <a:lstStyle/>
        <a:p>
          <a:endParaRPr lang="en-US"/>
        </a:p>
      </dgm:t>
    </dgm:pt>
    <dgm:pt modelId="{BF52EEDD-0DEB-4DA4-9B91-72507BF2B863}">
      <dgm:prSet phldrT="[Text]"/>
      <dgm:spPr>
        <a:solidFill>
          <a:srgbClr val="00B0F0"/>
        </a:solidFill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</a:rPr>
            <a:t>Analyse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E160B8FC-9DF8-4138-8C0B-93429B56D3C3}" type="parTrans" cxnId="{3A056F59-2E15-4230-AA14-D7A6E4F227BD}">
      <dgm:prSet/>
      <dgm:spPr/>
      <dgm:t>
        <a:bodyPr/>
        <a:lstStyle/>
        <a:p>
          <a:endParaRPr lang="en-US"/>
        </a:p>
      </dgm:t>
    </dgm:pt>
    <dgm:pt modelId="{26E32205-4440-4FB5-B96B-C637C575077F}" type="sibTrans" cxnId="{3A056F59-2E15-4230-AA14-D7A6E4F227BD}">
      <dgm:prSet/>
      <dgm:spPr/>
      <dgm:t>
        <a:bodyPr/>
        <a:lstStyle/>
        <a:p>
          <a:endParaRPr lang="en-US"/>
        </a:p>
      </dgm:t>
    </dgm:pt>
    <dgm:pt modelId="{A81E8B68-E5F0-404C-99EB-015ED5EFA4EC}">
      <dgm:prSet phldrT="[Text]"/>
      <dgm:spPr/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</a:rPr>
            <a:t>Compare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D9686B41-8111-4A3F-A835-9DE1D8706189}" type="parTrans" cxnId="{2993C8D4-3949-4808-94D4-A88BE640D8E2}">
      <dgm:prSet/>
      <dgm:spPr/>
      <dgm:t>
        <a:bodyPr/>
        <a:lstStyle/>
        <a:p>
          <a:endParaRPr lang="en-US"/>
        </a:p>
      </dgm:t>
    </dgm:pt>
    <dgm:pt modelId="{A4A0E7C6-813E-40F3-9DF5-654EEEDE8823}" type="sibTrans" cxnId="{2993C8D4-3949-4808-94D4-A88BE640D8E2}">
      <dgm:prSet/>
      <dgm:spPr/>
      <dgm:t>
        <a:bodyPr/>
        <a:lstStyle/>
        <a:p>
          <a:endParaRPr lang="en-US"/>
        </a:p>
      </dgm:t>
    </dgm:pt>
    <dgm:pt modelId="{5A093CFD-E84E-4A89-9339-DA23953256B4}">
      <dgm:prSet/>
      <dgm:spPr>
        <a:solidFill>
          <a:srgbClr val="7030A0"/>
        </a:solidFill>
      </dgm:spPr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Select</a:t>
          </a:r>
          <a:endParaRPr lang="en-US" b="1" dirty="0">
            <a:solidFill>
              <a:schemeClr val="bg1"/>
            </a:solidFill>
          </a:endParaRPr>
        </a:p>
      </dgm:t>
    </dgm:pt>
    <dgm:pt modelId="{9AD86DDE-43CC-46A6-8B3D-F93E564B5035}" type="parTrans" cxnId="{D61E98DD-0DC4-45C6-8F47-EFAD6654F09D}">
      <dgm:prSet/>
      <dgm:spPr/>
      <dgm:t>
        <a:bodyPr/>
        <a:lstStyle/>
        <a:p>
          <a:endParaRPr lang="en-US"/>
        </a:p>
      </dgm:t>
    </dgm:pt>
    <dgm:pt modelId="{C4722760-D8F6-4BAB-9487-3C84282319E1}" type="sibTrans" cxnId="{D61E98DD-0DC4-45C6-8F47-EFAD6654F09D}">
      <dgm:prSet/>
      <dgm:spPr/>
      <dgm:t>
        <a:bodyPr/>
        <a:lstStyle/>
        <a:p>
          <a:endParaRPr lang="en-US"/>
        </a:p>
      </dgm:t>
    </dgm:pt>
    <dgm:pt modelId="{307CD6EE-18E7-4A7E-B1B9-9876B724DDE8}">
      <dgm:prSet custT="1"/>
      <dgm:spPr>
        <a:solidFill>
          <a:srgbClr val="FFC000"/>
        </a:solidFill>
      </dgm:spPr>
      <dgm:t>
        <a:bodyPr/>
        <a:lstStyle/>
        <a:p>
          <a:r>
            <a:rPr lang="en-GB" sz="2000" b="1" dirty="0" smtClean="0">
              <a:solidFill>
                <a:schemeClr val="tx1"/>
              </a:solidFill>
            </a:rPr>
            <a:t>Find other ways</a:t>
          </a:r>
          <a:endParaRPr lang="en-US" sz="2000" b="1" dirty="0">
            <a:solidFill>
              <a:schemeClr val="tx1"/>
            </a:solidFill>
          </a:endParaRPr>
        </a:p>
      </dgm:t>
    </dgm:pt>
    <dgm:pt modelId="{2DFF07EC-41EC-43BA-BAF6-196F214B293C}" type="parTrans" cxnId="{B9536958-BDD3-4195-ADCE-D4EC024C3EA3}">
      <dgm:prSet/>
      <dgm:spPr/>
      <dgm:t>
        <a:bodyPr/>
        <a:lstStyle/>
        <a:p>
          <a:endParaRPr lang="en-US"/>
        </a:p>
      </dgm:t>
    </dgm:pt>
    <dgm:pt modelId="{0041C0A8-1081-4A4F-A68B-E3B70D5877E7}" type="sibTrans" cxnId="{B9536958-BDD3-4195-ADCE-D4EC024C3EA3}">
      <dgm:prSet/>
      <dgm:spPr/>
      <dgm:t>
        <a:bodyPr/>
        <a:lstStyle/>
        <a:p>
          <a:endParaRPr lang="en-US"/>
        </a:p>
      </dgm:t>
    </dgm:pt>
    <dgm:pt modelId="{594A7072-1424-4993-A694-293249F11BC2}">
      <dgm:prSet custT="1"/>
      <dgm:spPr/>
      <dgm:t>
        <a:bodyPr/>
        <a:lstStyle/>
        <a:p>
          <a:r>
            <a:rPr lang="en-GB" sz="1600" b="1" dirty="0" smtClean="0">
              <a:solidFill>
                <a:schemeClr val="tx1"/>
              </a:solidFill>
            </a:rPr>
            <a:t>Start</a:t>
          </a:r>
          <a:endParaRPr lang="en-US" sz="1600" b="1" dirty="0">
            <a:solidFill>
              <a:schemeClr val="tx1"/>
            </a:solidFill>
          </a:endParaRPr>
        </a:p>
      </dgm:t>
    </dgm:pt>
    <dgm:pt modelId="{88BB961F-49D5-43AE-B039-62D64D6A3F56}" type="parTrans" cxnId="{7761B041-4B98-476D-9FFC-3E5BE144C9F7}">
      <dgm:prSet/>
      <dgm:spPr/>
      <dgm:t>
        <a:bodyPr/>
        <a:lstStyle/>
        <a:p>
          <a:endParaRPr lang="en-US"/>
        </a:p>
      </dgm:t>
    </dgm:pt>
    <dgm:pt modelId="{84F69132-C5AA-4606-BD48-7985C9BE92B3}" type="sibTrans" cxnId="{7761B041-4B98-476D-9FFC-3E5BE144C9F7}">
      <dgm:prSet/>
      <dgm:spPr/>
      <dgm:t>
        <a:bodyPr/>
        <a:lstStyle/>
        <a:p>
          <a:endParaRPr lang="en-US"/>
        </a:p>
      </dgm:t>
    </dgm:pt>
    <dgm:pt modelId="{73F4A375-56A4-4C18-808A-54CFE2ED3D15}">
      <dgm:prSet/>
      <dgm:spPr>
        <a:solidFill>
          <a:srgbClr val="00B0F0"/>
        </a:solidFill>
      </dgm:spPr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Organize</a:t>
          </a:r>
          <a:endParaRPr lang="en-US" b="1" dirty="0">
            <a:solidFill>
              <a:schemeClr val="tx1"/>
            </a:solidFill>
          </a:endParaRPr>
        </a:p>
      </dgm:t>
    </dgm:pt>
    <dgm:pt modelId="{5F07FD3C-2C1D-40BD-9A86-3004C95E9590}" type="parTrans" cxnId="{904D3F84-A43B-4E9D-8156-212C5513C56C}">
      <dgm:prSet/>
      <dgm:spPr/>
      <dgm:t>
        <a:bodyPr/>
        <a:lstStyle/>
        <a:p>
          <a:endParaRPr lang="en-US"/>
        </a:p>
      </dgm:t>
    </dgm:pt>
    <dgm:pt modelId="{02762AF0-F9B7-4EC1-B406-33326A8499F6}" type="sibTrans" cxnId="{904D3F84-A43B-4E9D-8156-212C5513C56C}">
      <dgm:prSet/>
      <dgm:spPr/>
      <dgm:t>
        <a:bodyPr/>
        <a:lstStyle/>
        <a:p>
          <a:endParaRPr lang="en-US"/>
        </a:p>
      </dgm:t>
    </dgm:pt>
    <dgm:pt modelId="{79FB09A3-AD01-438F-A70D-EC0B48BDA5CA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sz="1400" dirty="0" smtClean="0">
              <a:solidFill>
                <a:schemeClr val="tx1"/>
              </a:solidFill>
            </a:rPr>
            <a:t>Focus</a:t>
          </a:r>
          <a:endParaRPr lang="en-US" sz="1400" dirty="0">
            <a:solidFill>
              <a:schemeClr val="tx1"/>
            </a:solidFill>
          </a:endParaRPr>
        </a:p>
      </dgm:t>
    </dgm:pt>
    <dgm:pt modelId="{4C8732EB-34C4-4497-88C9-B930975A6FA3}" type="parTrans" cxnId="{8A4F01DF-7A66-4A2F-BE46-53363BCF87A5}">
      <dgm:prSet/>
      <dgm:spPr/>
      <dgm:t>
        <a:bodyPr/>
        <a:lstStyle/>
        <a:p>
          <a:endParaRPr lang="en-US"/>
        </a:p>
      </dgm:t>
    </dgm:pt>
    <dgm:pt modelId="{D08D284E-EC03-44ED-AFD6-A8F67498F2E8}" type="sibTrans" cxnId="{8A4F01DF-7A66-4A2F-BE46-53363BCF87A5}">
      <dgm:prSet/>
      <dgm:spPr/>
      <dgm:t>
        <a:bodyPr/>
        <a:lstStyle/>
        <a:p>
          <a:endParaRPr lang="en-US"/>
        </a:p>
      </dgm:t>
    </dgm:pt>
    <dgm:pt modelId="{56B7438C-2B05-458C-A745-22D72D3B2D70}">
      <dgm:prSet/>
      <dgm:spPr>
        <a:solidFill>
          <a:srgbClr val="1B9DAB"/>
        </a:solidFill>
      </dgm:spPr>
      <dgm:t>
        <a:bodyPr/>
        <a:lstStyle/>
        <a:p>
          <a:r>
            <a:rPr lang="en-GB" b="1" dirty="0" smtClean="0"/>
            <a:t>Consolidate</a:t>
          </a:r>
          <a:endParaRPr lang="en-US" b="1" dirty="0"/>
        </a:p>
      </dgm:t>
    </dgm:pt>
    <dgm:pt modelId="{01F9F243-82EB-45E8-BF8F-8854F52B9B46}" type="parTrans" cxnId="{A0846530-EB5F-41B4-B09E-207DEA972ACC}">
      <dgm:prSet/>
      <dgm:spPr/>
      <dgm:t>
        <a:bodyPr/>
        <a:lstStyle/>
        <a:p>
          <a:endParaRPr lang="en-US"/>
        </a:p>
      </dgm:t>
    </dgm:pt>
    <dgm:pt modelId="{5FF494AA-414C-45E0-8E4C-A568A2099E22}" type="sibTrans" cxnId="{A0846530-EB5F-41B4-B09E-207DEA972ACC}">
      <dgm:prSet/>
      <dgm:spPr/>
      <dgm:t>
        <a:bodyPr/>
        <a:lstStyle/>
        <a:p>
          <a:endParaRPr lang="en-US"/>
        </a:p>
      </dgm:t>
    </dgm:pt>
    <dgm:pt modelId="{2C94CD36-8DC8-432D-92FB-CEA2B2298056}">
      <dgm:prSet/>
      <dgm:spPr>
        <a:solidFill>
          <a:srgbClr val="74A91D"/>
        </a:solidFill>
      </dgm:spPr>
      <dgm:t>
        <a:bodyPr/>
        <a:lstStyle/>
        <a:p>
          <a:r>
            <a:rPr lang="en-GB" b="1" dirty="0" smtClean="0"/>
            <a:t>Conclude</a:t>
          </a:r>
          <a:endParaRPr lang="en-US" b="1" dirty="0"/>
        </a:p>
      </dgm:t>
    </dgm:pt>
    <dgm:pt modelId="{D782273C-9195-413F-9BC0-7BFFE8E95E05}" type="parTrans" cxnId="{20C0E683-F138-4620-8B52-06AAD7C4D961}">
      <dgm:prSet/>
      <dgm:spPr/>
      <dgm:t>
        <a:bodyPr/>
        <a:lstStyle/>
        <a:p>
          <a:endParaRPr lang="en-US"/>
        </a:p>
      </dgm:t>
    </dgm:pt>
    <dgm:pt modelId="{206303CF-21A8-4DF1-B3CD-BAABBBF85F11}" type="sibTrans" cxnId="{20C0E683-F138-4620-8B52-06AAD7C4D961}">
      <dgm:prSet/>
      <dgm:spPr/>
      <dgm:t>
        <a:bodyPr/>
        <a:lstStyle/>
        <a:p>
          <a:endParaRPr lang="en-US"/>
        </a:p>
      </dgm:t>
    </dgm:pt>
    <dgm:pt modelId="{BC131A06-54D9-45CB-B533-2BF7211C6C64}" type="pres">
      <dgm:prSet presAssocID="{C535CE71-AF2D-4CBC-91A3-281C55D17E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47A233-07C3-4600-914B-8618B1CCBEF1}" type="pres">
      <dgm:prSet presAssocID="{9AFA7D94-D6BA-4581-A7A7-4767167E69FE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08B27-6EA1-46D2-BCFB-A8B1870D8DB4}" type="pres">
      <dgm:prSet presAssocID="{E054F10A-CBB5-4567-8DBB-E767251AC30B}" presName="sibTrans" presStyleLbl="sibTrans2D1" presStyleIdx="0" presStyleCnt="10"/>
      <dgm:spPr/>
      <dgm:t>
        <a:bodyPr/>
        <a:lstStyle/>
        <a:p>
          <a:endParaRPr lang="en-US"/>
        </a:p>
      </dgm:t>
    </dgm:pt>
    <dgm:pt modelId="{2D6C6412-4974-4449-AEFD-924BC231F45B}" type="pres">
      <dgm:prSet presAssocID="{E054F10A-CBB5-4567-8DBB-E767251AC30B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95C50B7E-FAFB-4404-82CF-90BFA0DF43BC}" type="pres">
      <dgm:prSet presAssocID="{BF52EEDD-0DEB-4DA4-9B91-72507BF2B863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3FFD5-D2BD-4E77-9B3D-267C0BCFF516}" type="pres">
      <dgm:prSet presAssocID="{26E32205-4440-4FB5-B96B-C637C575077F}" presName="sibTrans" presStyleLbl="sibTrans2D1" presStyleIdx="1" presStyleCnt="10"/>
      <dgm:spPr/>
      <dgm:t>
        <a:bodyPr/>
        <a:lstStyle/>
        <a:p>
          <a:endParaRPr lang="en-US"/>
        </a:p>
      </dgm:t>
    </dgm:pt>
    <dgm:pt modelId="{CF768919-8021-43C0-BC58-695A87C09EE8}" type="pres">
      <dgm:prSet presAssocID="{26E32205-4440-4FB5-B96B-C637C575077F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FE7DB41C-D6A5-4309-B110-68A0A941C298}" type="pres">
      <dgm:prSet presAssocID="{A81E8B68-E5F0-404C-99EB-015ED5EFA4EC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9121D-6F55-4F8A-A589-05569B62130D}" type="pres">
      <dgm:prSet presAssocID="{A4A0E7C6-813E-40F3-9DF5-654EEEDE8823}" presName="sibTrans" presStyleLbl="sibTrans2D1" presStyleIdx="2" presStyleCnt="10"/>
      <dgm:spPr/>
      <dgm:t>
        <a:bodyPr/>
        <a:lstStyle/>
        <a:p>
          <a:endParaRPr lang="en-US"/>
        </a:p>
      </dgm:t>
    </dgm:pt>
    <dgm:pt modelId="{FAF5801F-8AA5-4164-8D98-74B8D97F4A76}" type="pres">
      <dgm:prSet presAssocID="{A4A0E7C6-813E-40F3-9DF5-654EEEDE8823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2D94CBBE-B1EB-4FE1-B42E-539B6C8368B1}" type="pres">
      <dgm:prSet presAssocID="{5A093CFD-E84E-4A89-9339-DA23953256B4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49C11-0E37-4C57-BD55-696312210A98}" type="pres">
      <dgm:prSet presAssocID="{C4722760-D8F6-4BAB-9487-3C84282319E1}" presName="sibTrans" presStyleLbl="sibTrans2D1" presStyleIdx="3" presStyleCnt="10"/>
      <dgm:spPr/>
      <dgm:t>
        <a:bodyPr/>
        <a:lstStyle/>
        <a:p>
          <a:endParaRPr lang="en-US"/>
        </a:p>
      </dgm:t>
    </dgm:pt>
    <dgm:pt modelId="{00E45AD3-2A26-4135-B007-F5B96C8917E5}" type="pres">
      <dgm:prSet presAssocID="{C4722760-D8F6-4BAB-9487-3C84282319E1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3DEFF828-44C3-4786-9900-D9719E93E396}" type="pres">
      <dgm:prSet presAssocID="{307CD6EE-18E7-4A7E-B1B9-9876B724DDE8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8FDFF-C7FF-40A0-9A30-DAD4E32EF440}" type="pres">
      <dgm:prSet presAssocID="{0041C0A8-1081-4A4F-A68B-E3B70D5877E7}" presName="sibTrans" presStyleLbl="sibTrans2D1" presStyleIdx="4" presStyleCnt="10"/>
      <dgm:spPr/>
      <dgm:t>
        <a:bodyPr/>
        <a:lstStyle/>
        <a:p>
          <a:endParaRPr lang="en-US"/>
        </a:p>
      </dgm:t>
    </dgm:pt>
    <dgm:pt modelId="{BD84D361-8CB8-437A-A84A-CF51795F03AB}" type="pres">
      <dgm:prSet presAssocID="{0041C0A8-1081-4A4F-A68B-E3B70D5877E7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5B3CD6CE-CB3C-4EA3-8E86-0EC6D079DAB1}" type="pres">
      <dgm:prSet presAssocID="{594A7072-1424-4993-A694-293249F11BC2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77A1DB-39BC-4848-8CB9-337C4F566700}" type="pres">
      <dgm:prSet presAssocID="{84F69132-C5AA-4606-BD48-7985C9BE92B3}" presName="sibTrans" presStyleLbl="sibTrans2D1" presStyleIdx="5" presStyleCnt="10"/>
      <dgm:spPr/>
      <dgm:t>
        <a:bodyPr/>
        <a:lstStyle/>
        <a:p>
          <a:endParaRPr lang="en-US"/>
        </a:p>
      </dgm:t>
    </dgm:pt>
    <dgm:pt modelId="{95A7BFFC-BD8C-446D-9767-6A4586D7BB43}" type="pres">
      <dgm:prSet presAssocID="{84F69132-C5AA-4606-BD48-7985C9BE92B3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0D8E1FCF-0C5F-4FCD-B265-A212A4CD9D6A}" type="pres">
      <dgm:prSet presAssocID="{73F4A375-56A4-4C18-808A-54CFE2ED3D15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1EE5E-C201-44D3-8B72-CC4E47531615}" type="pres">
      <dgm:prSet presAssocID="{02762AF0-F9B7-4EC1-B406-33326A8499F6}" presName="sibTrans" presStyleLbl="sibTrans2D1" presStyleIdx="6" presStyleCnt="10"/>
      <dgm:spPr/>
      <dgm:t>
        <a:bodyPr/>
        <a:lstStyle/>
        <a:p>
          <a:endParaRPr lang="en-US"/>
        </a:p>
      </dgm:t>
    </dgm:pt>
    <dgm:pt modelId="{ABA324E1-C9FB-4640-A3C4-C673674BF9B9}" type="pres">
      <dgm:prSet presAssocID="{02762AF0-F9B7-4EC1-B406-33326A8499F6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C94E8ACA-50F7-4549-9AD4-8A6E86C3CCD3}" type="pres">
      <dgm:prSet presAssocID="{79FB09A3-AD01-438F-A70D-EC0B48BDA5CA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F8519F-9389-4BDD-8E61-6A79CC160F99}" type="pres">
      <dgm:prSet presAssocID="{D08D284E-EC03-44ED-AFD6-A8F67498F2E8}" presName="sibTrans" presStyleLbl="sibTrans2D1" presStyleIdx="7" presStyleCnt="10"/>
      <dgm:spPr/>
      <dgm:t>
        <a:bodyPr/>
        <a:lstStyle/>
        <a:p>
          <a:endParaRPr lang="en-US"/>
        </a:p>
      </dgm:t>
    </dgm:pt>
    <dgm:pt modelId="{F0B56B28-DF6C-472A-9654-ACA147F7A6FF}" type="pres">
      <dgm:prSet presAssocID="{D08D284E-EC03-44ED-AFD6-A8F67498F2E8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4F17EE31-EAAE-432E-BDF7-BC36C4154CC2}" type="pres">
      <dgm:prSet presAssocID="{56B7438C-2B05-458C-A745-22D72D3B2D70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9278EB-561C-4A3A-9683-437A3866CDA6}" type="pres">
      <dgm:prSet presAssocID="{5FF494AA-414C-45E0-8E4C-A568A2099E22}" presName="sibTrans" presStyleLbl="sibTrans2D1" presStyleIdx="8" presStyleCnt="10"/>
      <dgm:spPr/>
      <dgm:t>
        <a:bodyPr/>
        <a:lstStyle/>
        <a:p>
          <a:endParaRPr lang="en-US"/>
        </a:p>
      </dgm:t>
    </dgm:pt>
    <dgm:pt modelId="{C6245076-80BF-4EDE-8C51-E080091B26E9}" type="pres">
      <dgm:prSet presAssocID="{5FF494AA-414C-45E0-8E4C-A568A2099E22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962A749C-2C73-4291-8DA7-27EDFE6FB951}" type="pres">
      <dgm:prSet presAssocID="{2C94CD36-8DC8-432D-92FB-CEA2B2298056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34953-7260-479E-9F69-4A82663C13F7}" type="pres">
      <dgm:prSet presAssocID="{206303CF-21A8-4DF1-B3CD-BAABBBF85F11}" presName="sibTrans" presStyleLbl="sibTrans2D1" presStyleIdx="9" presStyleCnt="10"/>
      <dgm:spPr/>
      <dgm:t>
        <a:bodyPr/>
        <a:lstStyle/>
        <a:p>
          <a:endParaRPr lang="en-US"/>
        </a:p>
      </dgm:t>
    </dgm:pt>
    <dgm:pt modelId="{D1FADD41-79D0-43D1-9AD1-B436E7F3CF64}" type="pres">
      <dgm:prSet presAssocID="{206303CF-21A8-4DF1-B3CD-BAABBBF85F11}" presName="connectorText" presStyleLbl="sibTrans2D1" presStyleIdx="9" presStyleCnt="10"/>
      <dgm:spPr/>
      <dgm:t>
        <a:bodyPr/>
        <a:lstStyle/>
        <a:p>
          <a:endParaRPr lang="en-US"/>
        </a:p>
      </dgm:t>
    </dgm:pt>
  </dgm:ptLst>
  <dgm:cxnLst>
    <dgm:cxn modelId="{A0846530-EB5F-41B4-B09E-207DEA972ACC}" srcId="{C535CE71-AF2D-4CBC-91A3-281C55D17E88}" destId="{56B7438C-2B05-458C-A745-22D72D3B2D70}" srcOrd="8" destOrd="0" parTransId="{01F9F243-82EB-45E8-BF8F-8854F52B9B46}" sibTransId="{5FF494AA-414C-45E0-8E4C-A568A2099E22}"/>
    <dgm:cxn modelId="{CA7D225F-937F-42D7-B2D3-FF3E5A22D6FE}" type="presOf" srcId="{E054F10A-CBB5-4567-8DBB-E767251AC30B}" destId="{2D6C6412-4974-4449-AEFD-924BC231F45B}" srcOrd="1" destOrd="0" presId="urn:microsoft.com/office/officeart/2005/8/layout/cycle7"/>
    <dgm:cxn modelId="{359CC43B-6F2B-42A5-9676-82B26C40FC99}" type="presOf" srcId="{206303CF-21A8-4DF1-B3CD-BAABBBF85F11}" destId="{D1FADD41-79D0-43D1-9AD1-B436E7F3CF64}" srcOrd="1" destOrd="0" presId="urn:microsoft.com/office/officeart/2005/8/layout/cycle7"/>
    <dgm:cxn modelId="{81ACAE7F-C8FF-4846-9323-03E4200A30D1}" type="presOf" srcId="{79FB09A3-AD01-438F-A70D-EC0B48BDA5CA}" destId="{C94E8ACA-50F7-4549-9AD4-8A6E86C3CCD3}" srcOrd="0" destOrd="0" presId="urn:microsoft.com/office/officeart/2005/8/layout/cycle7"/>
    <dgm:cxn modelId="{1A41D730-271D-4E9C-8052-FBF3E28655B0}" type="presOf" srcId="{02762AF0-F9B7-4EC1-B406-33326A8499F6}" destId="{ABA324E1-C9FB-4640-A3C4-C673674BF9B9}" srcOrd="1" destOrd="0" presId="urn:microsoft.com/office/officeart/2005/8/layout/cycle7"/>
    <dgm:cxn modelId="{1A4B1CDA-FFF2-44A9-96E2-1A055DB5D384}" type="presOf" srcId="{BF52EEDD-0DEB-4DA4-9B91-72507BF2B863}" destId="{95C50B7E-FAFB-4404-82CF-90BFA0DF43BC}" srcOrd="0" destOrd="0" presId="urn:microsoft.com/office/officeart/2005/8/layout/cycle7"/>
    <dgm:cxn modelId="{7D072DB8-9132-4E00-B91C-6609557EE1D2}" type="presOf" srcId="{0041C0A8-1081-4A4F-A68B-E3B70D5877E7}" destId="{BD84D361-8CB8-437A-A84A-CF51795F03AB}" srcOrd="1" destOrd="0" presId="urn:microsoft.com/office/officeart/2005/8/layout/cycle7"/>
    <dgm:cxn modelId="{B19DEF1F-A1F4-464A-B02E-9B677865EB7F}" type="presOf" srcId="{73F4A375-56A4-4C18-808A-54CFE2ED3D15}" destId="{0D8E1FCF-0C5F-4FCD-B265-A212A4CD9D6A}" srcOrd="0" destOrd="0" presId="urn:microsoft.com/office/officeart/2005/8/layout/cycle7"/>
    <dgm:cxn modelId="{CF2CC955-BC90-411D-A360-CF40BD717B07}" type="presOf" srcId="{5A093CFD-E84E-4A89-9339-DA23953256B4}" destId="{2D94CBBE-B1EB-4FE1-B42E-539B6C8368B1}" srcOrd="0" destOrd="0" presId="urn:microsoft.com/office/officeart/2005/8/layout/cycle7"/>
    <dgm:cxn modelId="{603A3C06-5509-4182-BA1D-43F7460063FA}" type="presOf" srcId="{D08D284E-EC03-44ED-AFD6-A8F67498F2E8}" destId="{F0B56B28-DF6C-472A-9654-ACA147F7A6FF}" srcOrd="1" destOrd="0" presId="urn:microsoft.com/office/officeart/2005/8/layout/cycle7"/>
    <dgm:cxn modelId="{D61E98DD-0DC4-45C6-8F47-EFAD6654F09D}" srcId="{C535CE71-AF2D-4CBC-91A3-281C55D17E88}" destId="{5A093CFD-E84E-4A89-9339-DA23953256B4}" srcOrd="3" destOrd="0" parTransId="{9AD86DDE-43CC-46A6-8B3D-F93E564B5035}" sibTransId="{C4722760-D8F6-4BAB-9487-3C84282319E1}"/>
    <dgm:cxn modelId="{975193EB-F38C-428D-B8CD-4BEAF2A9A2AD}" srcId="{C535CE71-AF2D-4CBC-91A3-281C55D17E88}" destId="{9AFA7D94-D6BA-4581-A7A7-4767167E69FE}" srcOrd="0" destOrd="0" parTransId="{5A20FEFB-9C7C-4789-9F8F-7F2EDD8838A6}" sibTransId="{E054F10A-CBB5-4567-8DBB-E767251AC30B}"/>
    <dgm:cxn modelId="{F783A6D6-D4E2-46B0-995F-DDB9432F2E84}" type="presOf" srcId="{594A7072-1424-4993-A694-293249F11BC2}" destId="{5B3CD6CE-CB3C-4EA3-8E86-0EC6D079DAB1}" srcOrd="0" destOrd="0" presId="urn:microsoft.com/office/officeart/2005/8/layout/cycle7"/>
    <dgm:cxn modelId="{B9536958-BDD3-4195-ADCE-D4EC024C3EA3}" srcId="{C535CE71-AF2D-4CBC-91A3-281C55D17E88}" destId="{307CD6EE-18E7-4A7E-B1B9-9876B724DDE8}" srcOrd="4" destOrd="0" parTransId="{2DFF07EC-41EC-43BA-BAF6-196F214B293C}" sibTransId="{0041C0A8-1081-4A4F-A68B-E3B70D5877E7}"/>
    <dgm:cxn modelId="{A9654984-0252-41A3-A72C-C0EE6B7D84F3}" type="presOf" srcId="{C4722760-D8F6-4BAB-9487-3C84282319E1}" destId="{22449C11-0E37-4C57-BD55-696312210A98}" srcOrd="0" destOrd="0" presId="urn:microsoft.com/office/officeart/2005/8/layout/cycle7"/>
    <dgm:cxn modelId="{8283C49A-C702-44B7-B674-E07E30004B1A}" type="presOf" srcId="{84F69132-C5AA-4606-BD48-7985C9BE92B3}" destId="{95A7BFFC-BD8C-446D-9767-6A4586D7BB43}" srcOrd="1" destOrd="0" presId="urn:microsoft.com/office/officeart/2005/8/layout/cycle7"/>
    <dgm:cxn modelId="{A3AFD4ED-88CF-40E3-904D-A7D95DC9FC4B}" type="presOf" srcId="{A4A0E7C6-813E-40F3-9DF5-654EEEDE8823}" destId="{F819121D-6F55-4F8A-A589-05569B62130D}" srcOrd="0" destOrd="0" presId="urn:microsoft.com/office/officeart/2005/8/layout/cycle7"/>
    <dgm:cxn modelId="{60F18D3D-B6A0-4055-ADDB-D6FF9F424ECB}" type="presOf" srcId="{5FF494AA-414C-45E0-8E4C-A568A2099E22}" destId="{029278EB-561C-4A3A-9683-437A3866CDA6}" srcOrd="0" destOrd="0" presId="urn:microsoft.com/office/officeart/2005/8/layout/cycle7"/>
    <dgm:cxn modelId="{5DCBB46E-309C-4213-862E-65B00D1D5F55}" type="presOf" srcId="{A4A0E7C6-813E-40F3-9DF5-654EEEDE8823}" destId="{FAF5801F-8AA5-4164-8D98-74B8D97F4A76}" srcOrd="1" destOrd="0" presId="urn:microsoft.com/office/officeart/2005/8/layout/cycle7"/>
    <dgm:cxn modelId="{DB9776C5-C946-42F9-82E3-AB3612B05404}" type="presOf" srcId="{E054F10A-CBB5-4567-8DBB-E767251AC30B}" destId="{CD608B27-6EA1-46D2-BCFB-A8B1870D8DB4}" srcOrd="0" destOrd="0" presId="urn:microsoft.com/office/officeart/2005/8/layout/cycle7"/>
    <dgm:cxn modelId="{904D3F84-A43B-4E9D-8156-212C5513C56C}" srcId="{C535CE71-AF2D-4CBC-91A3-281C55D17E88}" destId="{73F4A375-56A4-4C18-808A-54CFE2ED3D15}" srcOrd="6" destOrd="0" parTransId="{5F07FD3C-2C1D-40BD-9A86-3004C95E9590}" sibTransId="{02762AF0-F9B7-4EC1-B406-33326A8499F6}"/>
    <dgm:cxn modelId="{64C2BAEC-CBD2-47A8-A3AD-09DF868077EB}" type="presOf" srcId="{2C94CD36-8DC8-432D-92FB-CEA2B2298056}" destId="{962A749C-2C73-4291-8DA7-27EDFE6FB951}" srcOrd="0" destOrd="0" presId="urn:microsoft.com/office/officeart/2005/8/layout/cycle7"/>
    <dgm:cxn modelId="{8A4F01DF-7A66-4A2F-BE46-53363BCF87A5}" srcId="{C535CE71-AF2D-4CBC-91A3-281C55D17E88}" destId="{79FB09A3-AD01-438F-A70D-EC0B48BDA5CA}" srcOrd="7" destOrd="0" parTransId="{4C8732EB-34C4-4497-88C9-B930975A6FA3}" sibTransId="{D08D284E-EC03-44ED-AFD6-A8F67498F2E8}"/>
    <dgm:cxn modelId="{41C1FDC1-6869-49DF-A095-F998946DAC49}" type="presOf" srcId="{84F69132-C5AA-4606-BD48-7985C9BE92B3}" destId="{8877A1DB-39BC-4848-8CB9-337C4F566700}" srcOrd="0" destOrd="0" presId="urn:microsoft.com/office/officeart/2005/8/layout/cycle7"/>
    <dgm:cxn modelId="{3A056F59-2E15-4230-AA14-D7A6E4F227BD}" srcId="{C535CE71-AF2D-4CBC-91A3-281C55D17E88}" destId="{BF52EEDD-0DEB-4DA4-9B91-72507BF2B863}" srcOrd="1" destOrd="0" parTransId="{E160B8FC-9DF8-4138-8C0B-93429B56D3C3}" sibTransId="{26E32205-4440-4FB5-B96B-C637C575077F}"/>
    <dgm:cxn modelId="{E2FB1D97-5A53-4242-8F90-C4A5B3D8170C}" type="presOf" srcId="{5FF494AA-414C-45E0-8E4C-A568A2099E22}" destId="{C6245076-80BF-4EDE-8C51-E080091B26E9}" srcOrd="1" destOrd="0" presId="urn:microsoft.com/office/officeart/2005/8/layout/cycle7"/>
    <dgm:cxn modelId="{80B0EF54-2D6B-4708-ABCD-178DCD4B9FAE}" type="presOf" srcId="{26E32205-4440-4FB5-B96B-C637C575077F}" destId="{FFA3FFD5-D2BD-4E77-9B3D-267C0BCFF516}" srcOrd="0" destOrd="0" presId="urn:microsoft.com/office/officeart/2005/8/layout/cycle7"/>
    <dgm:cxn modelId="{0B2376CD-D141-4E0E-8FBD-AA9655161753}" type="presOf" srcId="{56B7438C-2B05-458C-A745-22D72D3B2D70}" destId="{4F17EE31-EAAE-432E-BDF7-BC36C4154CC2}" srcOrd="0" destOrd="0" presId="urn:microsoft.com/office/officeart/2005/8/layout/cycle7"/>
    <dgm:cxn modelId="{7761B041-4B98-476D-9FFC-3E5BE144C9F7}" srcId="{C535CE71-AF2D-4CBC-91A3-281C55D17E88}" destId="{594A7072-1424-4993-A694-293249F11BC2}" srcOrd="5" destOrd="0" parTransId="{88BB961F-49D5-43AE-B039-62D64D6A3F56}" sibTransId="{84F69132-C5AA-4606-BD48-7985C9BE92B3}"/>
    <dgm:cxn modelId="{2606B796-C116-4ED0-9FA9-15976F1D2C64}" type="presOf" srcId="{C4722760-D8F6-4BAB-9487-3C84282319E1}" destId="{00E45AD3-2A26-4135-B007-F5B96C8917E5}" srcOrd="1" destOrd="0" presId="urn:microsoft.com/office/officeart/2005/8/layout/cycle7"/>
    <dgm:cxn modelId="{6DE008D2-A2BB-4CE0-BCF2-F126F4390EF7}" type="presOf" srcId="{206303CF-21A8-4DF1-B3CD-BAABBBF85F11}" destId="{F4534953-7260-479E-9F69-4A82663C13F7}" srcOrd="0" destOrd="0" presId="urn:microsoft.com/office/officeart/2005/8/layout/cycle7"/>
    <dgm:cxn modelId="{2993C8D4-3949-4808-94D4-A88BE640D8E2}" srcId="{C535CE71-AF2D-4CBC-91A3-281C55D17E88}" destId="{A81E8B68-E5F0-404C-99EB-015ED5EFA4EC}" srcOrd="2" destOrd="0" parTransId="{D9686B41-8111-4A3F-A835-9DE1D8706189}" sibTransId="{A4A0E7C6-813E-40F3-9DF5-654EEEDE8823}"/>
    <dgm:cxn modelId="{70A835F5-06D9-4503-96DA-DD8A41E92CE7}" type="presOf" srcId="{307CD6EE-18E7-4A7E-B1B9-9876B724DDE8}" destId="{3DEFF828-44C3-4786-9900-D9719E93E396}" srcOrd="0" destOrd="0" presId="urn:microsoft.com/office/officeart/2005/8/layout/cycle7"/>
    <dgm:cxn modelId="{A0F94BAC-2EDA-47CC-B85A-FC96F0BBA64F}" type="presOf" srcId="{A81E8B68-E5F0-404C-99EB-015ED5EFA4EC}" destId="{FE7DB41C-D6A5-4309-B110-68A0A941C298}" srcOrd="0" destOrd="0" presId="urn:microsoft.com/office/officeart/2005/8/layout/cycle7"/>
    <dgm:cxn modelId="{AABB12D7-B016-4D5C-8589-30F3D4526F7F}" type="presOf" srcId="{26E32205-4440-4FB5-B96B-C637C575077F}" destId="{CF768919-8021-43C0-BC58-695A87C09EE8}" srcOrd="1" destOrd="0" presId="urn:microsoft.com/office/officeart/2005/8/layout/cycle7"/>
    <dgm:cxn modelId="{1D14904A-8317-4580-BCFD-0350D34003FE}" type="presOf" srcId="{D08D284E-EC03-44ED-AFD6-A8F67498F2E8}" destId="{E2F8519F-9389-4BDD-8E61-6A79CC160F99}" srcOrd="0" destOrd="0" presId="urn:microsoft.com/office/officeart/2005/8/layout/cycle7"/>
    <dgm:cxn modelId="{C07C46EB-D46B-4DF5-8E09-8FCA2861C883}" type="presOf" srcId="{02762AF0-F9B7-4EC1-B406-33326A8499F6}" destId="{2CC1EE5E-C201-44D3-8B72-CC4E47531615}" srcOrd="0" destOrd="0" presId="urn:microsoft.com/office/officeart/2005/8/layout/cycle7"/>
    <dgm:cxn modelId="{93314B81-0E0F-4504-8C60-2F0760B889C5}" type="presOf" srcId="{C535CE71-AF2D-4CBC-91A3-281C55D17E88}" destId="{BC131A06-54D9-45CB-B533-2BF7211C6C64}" srcOrd="0" destOrd="0" presId="urn:microsoft.com/office/officeart/2005/8/layout/cycle7"/>
    <dgm:cxn modelId="{0C752757-CD03-4898-8A44-E43509D1C03E}" type="presOf" srcId="{9AFA7D94-D6BA-4581-A7A7-4767167E69FE}" destId="{3947A233-07C3-4600-914B-8618B1CCBEF1}" srcOrd="0" destOrd="0" presId="urn:microsoft.com/office/officeart/2005/8/layout/cycle7"/>
    <dgm:cxn modelId="{20C0E683-F138-4620-8B52-06AAD7C4D961}" srcId="{C535CE71-AF2D-4CBC-91A3-281C55D17E88}" destId="{2C94CD36-8DC8-432D-92FB-CEA2B2298056}" srcOrd="9" destOrd="0" parTransId="{D782273C-9195-413F-9BC0-7BFFE8E95E05}" sibTransId="{206303CF-21A8-4DF1-B3CD-BAABBBF85F11}"/>
    <dgm:cxn modelId="{2A0491C6-D237-4D67-97B1-B7AB7CA7FD92}" type="presOf" srcId="{0041C0A8-1081-4A4F-A68B-E3B70D5877E7}" destId="{3148FDFF-C7FF-40A0-9A30-DAD4E32EF440}" srcOrd="0" destOrd="0" presId="urn:microsoft.com/office/officeart/2005/8/layout/cycle7"/>
    <dgm:cxn modelId="{ACBCA8C1-2ED7-4252-8310-3A4E54DFE770}" type="presParOf" srcId="{BC131A06-54D9-45CB-B533-2BF7211C6C64}" destId="{3947A233-07C3-4600-914B-8618B1CCBEF1}" srcOrd="0" destOrd="0" presId="urn:microsoft.com/office/officeart/2005/8/layout/cycle7"/>
    <dgm:cxn modelId="{42BE54E2-6B11-4701-BF23-7492E53823D6}" type="presParOf" srcId="{BC131A06-54D9-45CB-B533-2BF7211C6C64}" destId="{CD608B27-6EA1-46D2-BCFB-A8B1870D8DB4}" srcOrd="1" destOrd="0" presId="urn:microsoft.com/office/officeart/2005/8/layout/cycle7"/>
    <dgm:cxn modelId="{40E95095-D640-43CA-A5C9-B155BFAC8F04}" type="presParOf" srcId="{CD608B27-6EA1-46D2-BCFB-A8B1870D8DB4}" destId="{2D6C6412-4974-4449-AEFD-924BC231F45B}" srcOrd="0" destOrd="0" presId="urn:microsoft.com/office/officeart/2005/8/layout/cycle7"/>
    <dgm:cxn modelId="{05624293-0873-4EE7-BD37-1E6BF629AFF2}" type="presParOf" srcId="{BC131A06-54D9-45CB-B533-2BF7211C6C64}" destId="{95C50B7E-FAFB-4404-82CF-90BFA0DF43BC}" srcOrd="2" destOrd="0" presId="urn:microsoft.com/office/officeart/2005/8/layout/cycle7"/>
    <dgm:cxn modelId="{6F2193A8-53F9-4BD4-919F-57EC7FD3F407}" type="presParOf" srcId="{BC131A06-54D9-45CB-B533-2BF7211C6C64}" destId="{FFA3FFD5-D2BD-4E77-9B3D-267C0BCFF516}" srcOrd="3" destOrd="0" presId="urn:microsoft.com/office/officeart/2005/8/layout/cycle7"/>
    <dgm:cxn modelId="{7141D491-296D-4CE1-9974-FE68B99C32BE}" type="presParOf" srcId="{FFA3FFD5-D2BD-4E77-9B3D-267C0BCFF516}" destId="{CF768919-8021-43C0-BC58-695A87C09EE8}" srcOrd="0" destOrd="0" presId="urn:microsoft.com/office/officeart/2005/8/layout/cycle7"/>
    <dgm:cxn modelId="{F86EA404-8E9C-4D03-A511-2DB37B17E148}" type="presParOf" srcId="{BC131A06-54D9-45CB-B533-2BF7211C6C64}" destId="{FE7DB41C-D6A5-4309-B110-68A0A941C298}" srcOrd="4" destOrd="0" presId="urn:microsoft.com/office/officeart/2005/8/layout/cycle7"/>
    <dgm:cxn modelId="{CBF32175-B5E4-4050-822D-386D22E02EDE}" type="presParOf" srcId="{BC131A06-54D9-45CB-B533-2BF7211C6C64}" destId="{F819121D-6F55-4F8A-A589-05569B62130D}" srcOrd="5" destOrd="0" presId="urn:microsoft.com/office/officeart/2005/8/layout/cycle7"/>
    <dgm:cxn modelId="{C15533A1-2C55-4361-87A0-26172D7AE189}" type="presParOf" srcId="{F819121D-6F55-4F8A-A589-05569B62130D}" destId="{FAF5801F-8AA5-4164-8D98-74B8D97F4A76}" srcOrd="0" destOrd="0" presId="urn:microsoft.com/office/officeart/2005/8/layout/cycle7"/>
    <dgm:cxn modelId="{12B4B458-2E68-456F-ACD8-B66898DF38EC}" type="presParOf" srcId="{BC131A06-54D9-45CB-B533-2BF7211C6C64}" destId="{2D94CBBE-B1EB-4FE1-B42E-539B6C8368B1}" srcOrd="6" destOrd="0" presId="urn:microsoft.com/office/officeart/2005/8/layout/cycle7"/>
    <dgm:cxn modelId="{279AD7D3-F3EE-4D2F-A380-2809C6E1CA27}" type="presParOf" srcId="{BC131A06-54D9-45CB-B533-2BF7211C6C64}" destId="{22449C11-0E37-4C57-BD55-696312210A98}" srcOrd="7" destOrd="0" presId="urn:microsoft.com/office/officeart/2005/8/layout/cycle7"/>
    <dgm:cxn modelId="{CFBF88AE-FDE4-4797-8975-021C5BE6E39F}" type="presParOf" srcId="{22449C11-0E37-4C57-BD55-696312210A98}" destId="{00E45AD3-2A26-4135-B007-F5B96C8917E5}" srcOrd="0" destOrd="0" presId="urn:microsoft.com/office/officeart/2005/8/layout/cycle7"/>
    <dgm:cxn modelId="{430F4651-C5C1-453A-AF44-089C12D16B1F}" type="presParOf" srcId="{BC131A06-54D9-45CB-B533-2BF7211C6C64}" destId="{3DEFF828-44C3-4786-9900-D9719E93E396}" srcOrd="8" destOrd="0" presId="urn:microsoft.com/office/officeart/2005/8/layout/cycle7"/>
    <dgm:cxn modelId="{6F4D48B0-DF16-4006-8A5C-6487E0519AEB}" type="presParOf" srcId="{BC131A06-54D9-45CB-B533-2BF7211C6C64}" destId="{3148FDFF-C7FF-40A0-9A30-DAD4E32EF440}" srcOrd="9" destOrd="0" presId="urn:microsoft.com/office/officeart/2005/8/layout/cycle7"/>
    <dgm:cxn modelId="{398F72DF-2865-4001-BF09-D5EE910128CB}" type="presParOf" srcId="{3148FDFF-C7FF-40A0-9A30-DAD4E32EF440}" destId="{BD84D361-8CB8-437A-A84A-CF51795F03AB}" srcOrd="0" destOrd="0" presId="urn:microsoft.com/office/officeart/2005/8/layout/cycle7"/>
    <dgm:cxn modelId="{0404CFBB-D42E-4AEC-8DED-13C363960B28}" type="presParOf" srcId="{BC131A06-54D9-45CB-B533-2BF7211C6C64}" destId="{5B3CD6CE-CB3C-4EA3-8E86-0EC6D079DAB1}" srcOrd="10" destOrd="0" presId="urn:microsoft.com/office/officeart/2005/8/layout/cycle7"/>
    <dgm:cxn modelId="{D71590A6-5640-420B-BD85-882FE6CA3224}" type="presParOf" srcId="{BC131A06-54D9-45CB-B533-2BF7211C6C64}" destId="{8877A1DB-39BC-4848-8CB9-337C4F566700}" srcOrd="11" destOrd="0" presId="urn:microsoft.com/office/officeart/2005/8/layout/cycle7"/>
    <dgm:cxn modelId="{B1B83D14-071B-4476-BFDE-5265C0746DCF}" type="presParOf" srcId="{8877A1DB-39BC-4848-8CB9-337C4F566700}" destId="{95A7BFFC-BD8C-446D-9767-6A4586D7BB43}" srcOrd="0" destOrd="0" presId="urn:microsoft.com/office/officeart/2005/8/layout/cycle7"/>
    <dgm:cxn modelId="{D260853E-816C-4F2E-8677-B34C42D21089}" type="presParOf" srcId="{BC131A06-54D9-45CB-B533-2BF7211C6C64}" destId="{0D8E1FCF-0C5F-4FCD-B265-A212A4CD9D6A}" srcOrd="12" destOrd="0" presId="urn:microsoft.com/office/officeart/2005/8/layout/cycle7"/>
    <dgm:cxn modelId="{CA205750-E5E5-4378-86C4-20E6C00CE66D}" type="presParOf" srcId="{BC131A06-54D9-45CB-B533-2BF7211C6C64}" destId="{2CC1EE5E-C201-44D3-8B72-CC4E47531615}" srcOrd="13" destOrd="0" presId="urn:microsoft.com/office/officeart/2005/8/layout/cycle7"/>
    <dgm:cxn modelId="{F5617EF9-B673-4401-8FEE-8BC271F68E24}" type="presParOf" srcId="{2CC1EE5E-C201-44D3-8B72-CC4E47531615}" destId="{ABA324E1-C9FB-4640-A3C4-C673674BF9B9}" srcOrd="0" destOrd="0" presId="urn:microsoft.com/office/officeart/2005/8/layout/cycle7"/>
    <dgm:cxn modelId="{1DEB559F-727D-43A7-9613-97159A5D0418}" type="presParOf" srcId="{BC131A06-54D9-45CB-B533-2BF7211C6C64}" destId="{C94E8ACA-50F7-4549-9AD4-8A6E86C3CCD3}" srcOrd="14" destOrd="0" presId="urn:microsoft.com/office/officeart/2005/8/layout/cycle7"/>
    <dgm:cxn modelId="{97D2A16A-7341-4A9D-A762-1A976F28D50A}" type="presParOf" srcId="{BC131A06-54D9-45CB-B533-2BF7211C6C64}" destId="{E2F8519F-9389-4BDD-8E61-6A79CC160F99}" srcOrd="15" destOrd="0" presId="urn:microsoft.com/office/officeart/2005/8/layout/cycle7"/>
    <dgm:cxn modelId="{39F9221A-30AF-428B-A017-EAC0C5B553E8}" type="presParOf" srcId="{E2F8519F-9389-4BDD-8E61-6A79CC160F99}" destId="{F0B56B28-DF6C-472A-9654-ACA147F7A6FF}" srcOrd="0" destOrd="0" presId="urn:microsoft.com/office/officeart/2005/8/layout/cycle7"/>
    <dgm:cxn modelId="{BD78D5B5-3352-403C-9FD8-6A84CE395413}" type="presParOf" srcId="{BC131A06-54D9-45CB-B533-2BF7211C6C64}" destId="{4F17EE31-EAAE-432E-BDF7-BC36C4154CC2}" srcOrd="16" destOrd="0" presId="urn:microsoft.com/office/officeart/2005/8/layout/cycle7"/>
    <dgm:cxn modelId="{DDAD9814-27E0-4C0A-93A7-B3B1DF7AC50A}" type="presParOf" srcId="{BC131A06-54D9-45CB-B533-2BF7211C6C64}" destId="{029278EB-561C-4A3A-9683-437A3866CDA6}" srcOrd="17" destOrd="0" presId="urn:microsoft.com/office/officeart/2005/8/layout/cycle7"/>
    <dgm:cxn modelId="{BC759A17-AEB1-48DB-B37F-1191173B49A8}" type="presParOf" srcId="{029278EB-561C-4A3A-9683-437A3866CDA6}" destId="{C6245076-80BF-4EDE-8C51-E080091B26E9}" srcOrd="0" destOrd="0" presId="urn:microsoft.com/office/officeart/2005/8/layout/cycle7"/>
    <dgm:cxn modelId="{5555338E-E705-4276-B0E5-DB0C99439D3A}" type="presParOf" srcId="{BC131A06-54D9-45CB-B533-2BF7211C6C64}" destId="{962A749C-2C73-4291-8DA7-27EDFE6FB951}" srcOrd="18" destOrd="0" presId="urn:microsoft.com/office/officeart/2005/8/layout/cycle7"/>
    <dgm:cxn modelId="{5EBCEEF0-180B-4B8C-B6D9-88A6FFF35BEB}" type="presParOf" srcId="{BC131A06-54D9-45CB-B533-2BF7211C6C64}" destId="{F4534953-7260-479E-9F69-4A82663C13F7}" srcOrd="19" destOrd="0" presId="urn:microsoft.com/office/officeart/2005/8/layout/cycle7"/>
    <dgm:cxn modelId="{CFD05EF0-057E-402C-B03E-B30042F721B0}" type="presParOf" srcId="{F4534953-7260-479E-9F69-4A82663C13F7}" destId="{D1FADD41-79D0-43D1-9AD1-B436E7F3CF6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F9D5EB-8B72-4502-8CB1-4BD14ACCC270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7059296-A85B-48E6-B88E-9510D3D1038B}">
      <dgm:prSet phldrT="[Text]" custT="1"/>
      <dgm:spPr/>
      <dgm:t>
        <a:bodyPr/>
        <a:lstStyle/>
        <a:p>
          <a:r>
            <a:rPr lang="en-US" sz="1400" b="1" dirty="0" err="1" smtClean="0"/>
            <a:t>CoRT</a:t>
          </a:r>
          <a:r>
            <a:rPr lang="en-US" sz="1400" b="1" dirty="0" smtClean="0"/>
            <a:t> 4</a:t>
          </a:r>
          <a:endParaRPr lang="en-US" sz="1400" b="1" dirty="0"/>
        </a:p>
      </dgm:t>
    </dgm:pt>
    <dgm:pt modelId="{74789954-C820-4B1A-8D3C-6B9F3790DFAF}" type="parTrans" cxnId="{8EBA199C-246F-49A5-B8AC-D50EEA016823}">
      <dgm:prSet/>
      <dgm:spPr/>
      <dgm:t>
        <a:bodyPr/>
        <a:lstStyle/>
        <a:p>
          <a:endParaRPr lang="en-US" sz="1400" b="1"/>
        </a:p>
      </dgm:t>
    </dgm:pt>
    <dgm:pt modelId="{5740858C-9453-453A-B130-2C3C9BF1953B}" type="sibTrans" cxnId="{8EBA199C-246F-49A5-B8AC-D50EEA016823}">
      <dgm:prSet/>
      <dgm:spPr/>
      <dgm:t>
        <a:bodyPr/>
        <a:lstStyle/>
        <a:p>
          <a:endParaRPr lang="en-US" sz="1400" b="1"/>
        </a:p>
      </dgm:t>
    </dgm:pt>
    <dgm:pt modelId="{A43BCB04-AD8E-4CE5-BDEE-F1B37404E63F}">
      <dgm:prSet phldrT="[Text]" custT="1"/>
      <dgm:spPr/>
      <dgm:t>
        <a:bodyPr/>
        <a:lstStyle/>
        <a:p>
          <a:r>
            <a:rPr lang="en-US" sz="1400" b="1" dirty="0" err="1" smtClean="0"/>
            <a:t>Yer</a:t>
          </a:r>
          <a:r>
            <a:rPr lang="en-US" sz="1400" b="1" dirty="0" smtClean="0"/>
            <a:t>, no &amp;Po</a:t>
          </a:r>
          <a:endParaRPr lang="en-US" sz="1400" b="1" dirty="0"/>
        </a:p>
      </dgm:t>
    </dgm:pt>
    <dgm:pt modelId="{3C200ACD-BB97-4BC4-8C7F-EB8FC7AD99B4}" type="parTrans" cxnId="{776D9A42-53FA-4C9C-87F3-4823820869FD}">
      <dgm:prSet custT="1"/>
      <dgm:spPr/>
      <dgm:t>
        <a:bodyPr/>
        <a:lstStyle/>
        <a:p>
          <a:endParaRPr lang="en-US" sz="1400" b="1"/>
        </a:p>
      </dgm:t>
    </dgm:pt>
    <dgm:pt modelId="{E2356BF6-F337-44A5-897A-C4CF7AC6DCA4}" type="sibTrans" cxnId="{776D9A42-53FA-4C9C-87F3-4823820869FD}">
      <dgm:prSet/>
      <dgm:spPr/>
      <dgm:t>
        <a:bodyPr/>
        <a:lstStyle/>
        <a:p>
          <a:endParaRPr lang="en-US" sz="1400" b="1"/>
        </a:p>
      </dgm:t>
    </dgm:pt>
    <dgm:pt modelId="{70F0F3CF-22BB-4189-B97C-B968931A728F}">
      <dgm:prSet phldrT="[Text]" custT="1"/>
      <dgm:spPr/>
      <dgm:t>
        <a:bodyPr/>
        <a:lstStyle/>
        <a:p>
          <a:r>
            <a:rPr lang="en-US" sz="1400" b="1" dirty="0" smtClean="0"/>
            <a:t>Stepping stone</a:t>
          </a:r>
          <a:endParaRPr lang="en-US" sz="1400" b="1" dirty="0"/>
        </a:p>
      </dgm:t>
    </dgm:pt>
    <dgm:pt modelId="{DE9141D7-C083-4DF6-B18C-A64DFD02D19E}" type="parTrans" cxnId="{F2E3611F-0053-4C21-9C8E-D2BCF514FE89}">
      <dgm:prSet custT="1"/>
      <dgm:spPr/>
      <dgm:t>
        <a:bodyPr/>
        <a:lstStyle/>
        <a:p>
          <a:endParaRPr lang="en-US" sz="1400" b="1"/>
        </a:p>
      </dgm:t>
    </dgm:pt>
    <dgm:pt modelId="{1B92A1D0-4F48-44BF-8E6E-F4FD59F8F44F}" type="sibTrans" cxnId="{F2E3611F-0053-4C21-9C8E-D2BCF514FE89}">
      <dgm:prSet/>
      <dgm:spPr/>
      <dgm:t>
        <a:bodyPr/>
        <a:lstStyle/>
        <a:p>
          <a:endParaRPr lang="en-US" sz="1400" b="1"/>
        </a:p>
      </dgm:t>
    </dgm:pt>
    <dgm:pt modelId="{A417EF68-9136-46A0-B4C7-4EDC0E6782F7}">
      <dgm:prSet phldrT="[Text]" custT="1"/>
      <dgm:spPr/>
      <dgm:t>
        <a:bodyPr/>
        <a:lstStyle/>
        <a:p>
          <a:r>
            <a:rPr lang="en-US" sz="1400" b="1" dirty="0" smtClean="0"/>
            <a:t>Define the problem</a:t>
          </a:r>
          <a:endParaRPr lang="en-US" sz="1400" b="1" dirty="0"/>
        </a:p>
      </dgm:t>
    </dgm:pt>
    <dgm:pt modelId="{AD08E28A-A7B6-425C-B288-BFBC9B1CE85E}" type="parTrans" cxnId="{4281C481-9E25-4E0F-8083-B8ECA1B6885C}">
      <dgm:prSet custT="1"/>
      <dgm:spPr/>
      <dgm:t>
        <a:bodyPr/>
        <a:lstStyle/>
        <a:p>
          <a:endParaRPr lang="en-US" sz="1400" b="1"/>
        </a:p>
      </dgm:t>
    </dgm:pt>
    <dgm:pt modelId="{BFD32E3B-8A28-40C7-9106-D7D942D05DD1}" type="sibTrans" cxnId="{4281C481-9E25-4E0F-8083-B8ECA1B6885C}">
      <dgm:prSet/>
      <dgm:spPr/>
      <dgm:t>
        <a:bodyPr/>
        <a:lstStyle/>
        <a:p>
          <a:endParaRPr lang="en-US" sz="1400" b="1"/>
        </a:p>
      </dgm:t>
    </dgm:pt>
    <dgm:pt modelId="{AD227988-31B7-42BC-88CE-76E56E5E72B7}">
      <dgm:prSet phldrT="[Text]" custT="1"/>
      <dgm:spPr/>
      <dgm:t>
        <a:bodyPr/>
        <a:lstStyle/>
        <a:p>
          <a:r>
            <a:rPr lang="en-US" sz="1400" b="1" dirty="0" smtClean="0"/>
            <a:t>Remove faults</a:t>
          </a:r>
          <a:endParaRPr lang="en-US" sz="1400" b="1" dirty="0"/>
        </a:p>
      </dgm:t>
    </dgm:pt>
    <dgm:pt modelId="{6B61B891-A381-4ABE-9EB8-CC4A3E35713F}" type="parTrans" cxnId="{B0958B26-3E6E-442C-9C9E-953F5CAAC0DE}">
      <dgm:prSet custT="1"/>
      <dgm:spPr/>
      <dgm:t>
        <a:bodyPr/>
        <a:lstStyle/>
        <a:p>
          <a:endParaRPr lang="en-US" sz="1400" b="1"/>
        </a:p>
      </dgm:t>
    </dgm:pt>
    <dgm:pt modelId="{FD3F4B4D-4ABD-4A78-A51B-BD4BD9C6F4F4}" type="sibTrans" cxnId="{B0958B26-3E6E-442C-9C9E-953F5CAAC0DE}">
      <dgm:prSet/>
      <dgm:spPr/>
      <dgm:t>
        <a:bodyPr/>
        <a:lstStyle/>
        <a:p>
          <a:endParaRPr lang="en-US" sz="1400" b="1"/>
        </a:p>
      </dgm:t>
    </dgm:pt>
    <dgm:pt modelId="{5586E242-2002-42F0-9EFE-3CA650B4362B}">
      <dgm:prSet custT="1"/>
      <dgm:spPr/>
      <dgm:t>
        <a:bodyPr/>
        <a:lstStyle/>
        <a:p>
          <a:r>
            <a:rPr lang="en-US" sz="1400" b="1" dirty="0" smtClean="0"/>
            <a:t>Concept challenge</a:t>
          </a:r>
          <a:endParaRPr lang="en-US" sz="1400" b="1" dirty="0"/>
        </a:p>
      </dgm:t>
    </dgm:pt>
    <dgm:pt modelId="{B90496E0-E26E-42ED-B72E-D78A5C8E9956}" type="parTrans" cxnId="{6A91F27A-3113-4379-98EB-CB732EA8D7A2}">
      <dgm:prSet custT="1"/>
      <dgm:spPr/>
      <dgm:t>
        <a:bodyPr/>
        <a:lstStyle/>
        <a:p>
          <a:endParaRPr lang="en-US" sz="1400" b="1"/>
        </a:p>
      </dgm:t>
    </dgm:pt>
    <dgm:pt modelId="{9CE7D292-A745-40BF-B7CD-A9A0B6AC4218}" type="sibTrans" cxnId="{6A91F27A-3113-4379-98EB-CB732EA8D7A2}">
      <dgm:prSet/>
      <dgm:spPr/>
      <dgm:t>
        <a:bodyPr/>
        <a:lstStyle/>
        <a:p>
          <a:endParaRPr lang="en-US" sz="1400" b="1"/>
        </a:p>
      </dgm:t>
    </dgm:pt>
    <dgm:pt modelId="{6223F86B-24F8-42DF-8A94-AF3B58769B23}">
      <dgm:prSet custT="1"/>
      <dgm:spPr/>
      <dgm:t>
        <a:bodyPr/>
        <a:lstStyle/>
        <a:p>
          <a:r>
            <a:rPr lang="en-US" sz="1400" b="1" dirty="0" smtClean="0"/>
            <a:t>Random input</a:t>
          </a:r>
          <a:endParaRPr lang="en-US" sz="1400" b="1" dirty="0"/>
        </a:p>
      </dgm:t>
    </dgm:pt>
    <dgm:pt modelId="{DBA8670A-CAF3-449B-82D4-19F6606448DE}" type="parTrans" cxnId="{C3E0BFF3-9375-446C-A0C0-29BF676B5C2B}">
      <dgm:prSet custT="1"/>
      <dgm:spPr/>
      <dgm:t>
        <a:bodyPr/>
        <a:lstStyle/>
        <a:p>
          <a:endParaRPr lang="en-US" sz="1400" b="1"/>
        </a:p>
      </dgm:t>
    </dgm:pt>
    <dgm:pt modelId="{F3D25F8C-A916-4AA5-9B42-76EC3B61F991}" type="sibTrans" cxnId="{C3E0BFF3-9375-446C-A0C0-29BF676B5C2B}">
      <dgm:prSet/>
      <dgm:spPr/>
      <dgm:t>
        <a:bodyPr/>
        <a:lstStyle/>
        <a:p>
          <a:endParaRPr lang="en-US" sz="1400" b="1"/>
        </a:p>
      </dgm:t>
    </dgm:pt>
    <dgm:pt modelId="{0A091F31-821C-4CA5-832A-2CAFE6DF3E77}">
      <dgm:prSet custT="1"/>
      <dgm:spPr/>
      <dgm:t>
        <a:bodyPr/>
        <a:lstStyle/>
        <a:p>
          <a:r>
            <a:rPr lang="en-US" sz="1400" b="1" dirty="0" smtClean="0"/>
            <a:t>Dominant idea</a:t>
          </a:r>
          <a:endParaRPr lang="en-US" sz="1400" b="1" dirty="0"/>
        </a:p>
      </dgm:t>
    </dgm:pt>
    <dgm:pt modelId="{38D51526-ED3A-4C05-8870-5D02C171B5E9}" type="parTrans" cxnId="{DFD5B4EC-6B00-4217-BFAD-28AF01D504C7}">
      <dgm:prSet custT="1"/>
      <dgm:spPr/>
      <dgm:t>
        <a:bodyPr/>
        <a:lstStyle/>
        <a:p>
          <a:endParaRPr lang="en-US" sz="1400" b="1"/>
        </a:p>
      </dgm:t>
    </dgm:pt>
    <dgm:pt modelId="{5D52D20A-1DC3-4F06-AB9C-B70B2C7D18F4}" type="sibTrans" cxnId="{DFD5B4EC-6B00-4217-BFAD-28AF01D504C7}">
      <dgm:prSet/>
      <dgm:spPr/>
      <dgm:t>
        <a:bodyPr/>
        <a:lstStyle/>
        <a:p>
          <a:endParaRPr lang="en-US" sz="1400" b="1"/>
        </a:p>
      </dgm:t>
    </dgm:pt>
    <dgm:pt modelId="{4C3FAA54-0799-493A-AC32-5B544B2FD0D2}">
      <dgm:prSet custT="1"/>
      <dgm:spPr/>
      <dgm:t>
        <a:bodyPr/>
        <a:lstStyle/>
        <a:p>
          <a:r>
            <a:rPr lang="en-US" sz="1400" b="1" dirty="0" smtClean="0"/>
            <a:t>Evaluation </a:t>
          </a:r>
          <a:endParaRPr lang="en-US" sz="1400" b="1" dirty="0"/>
        </a:p>
      </dgm:t>
    </dgm:pt>
    <dgm:pt modelId="{9B9AE476-FF85-4901-8240-C18D07034589}" type="parTrans" cxnId="{8ABC3D87-C518-436C-8DBB-263D9BECA858}">
      <dgm:prSet custT="1"/>
      <dgm:spPr/>
      <dgm:t>
        <a:bodyPr/>
        <a:lstStyle/>
        <a:p>
          <a:endParaRPr lang="en-US" sz="1400" b="1"/>
        </a:p>
      </dgm:t>
    </dgm:pt>
    <dgm:pt modelId="{587C7741-95EF-46E4-878D-B95B3798F377}" type="sibTrans" cxnId="{8ABC3D87-C518-436C-8DBB-263D9BECA858}">
      <dgm:prSet/>
      <dgm:spPr/>
      <dgm:t>
        <a:bodyPr/>
        <a:lstStyle/>
        <a:p>
          <a:endParaRPr lang="en-US" sz="1400" b="1"/>
        </a:p>
      </dgm:t>
    </dgm:pt>
    <dgm:pt modelId="{D04A8A68-1C9B-4A8F-8949-7F7FA103B1F7}">
      <dgm:prSet custT="1"/>
      <dgm:spPr/>
      <dgm:t>
        <a:bodyPr/>
        <a:lstStyle/>
        <a:p>
          <a:r>
            <a:rPr lang="en-US" sz="1400" b="1" dirty="0" smtClean="0"/>
            <a:t>Combination </a:t>
          </a:r>
          <a:endParaRPr lang="en-US" sz="1400" b="1" dirty="0"/>
        </a:p>
      </dgm:t>
    </dgm:pt>
    <dgm:pt modelId="{B22F0416-A624-45E4-AF6B-AE9519E6A5FB}" type="parTrans" cxnId="{4B0E1D8C-1E41-486E-B7D7-425020800F0D}">
      <dgm:prSet custT="1"/>
      <dgm:spPr/>
      <dgm:t>
        <a:bodyPr/>
        <a:lstStyle/>
        <a:p>
          <a:endParaRPr lang="en-US" sz="1400" b="1"/>
        </a:p>
      </dgm:t>
    </dgm:pt>
    <dgm:pt modelId="{42566503-F11F-4D13-B256-6E133FF8E608}" type="sibTrans" cxnId="{4B0E1D8C-1E41-486E-B7D7-425020800F0D}">
      <dgm:prSet/>
      <dgm:spPr/>
      <dgm:t>
        <a:bodyPr/>
        <a:lstStyle/>
        <a:p>
          <a:endParaRPr lang="en-US" sz="1400" b="1"/>
        </a:p>
      </dgm:t>
    </dgm:pt>
    <dgm:pt modelId="{33C72CF3-09A6-4546-A2F0-6702F4E00A6B}">
      <dgm:prSet custT="1"/>
      <dgm:spPr/>
      <dgm:t>
        <a:bodyPr/>
        <a:lstStyle/>
        <a:p>
          <a:r>
            <a:rPr lang="en-US" sz="1400" b="1" dirty="0" smtClean="0"/>
            <a:t>Requirements </a:t>
          </a:r>
          <a:endParaRPr lang="en-US" sz="1400" b="1" dirty="0"/>
        </a:p>
      </dgm:t>
    </dgm:pt>
    <dgm:pt modelId="{3D8F91F1-9020-4741-AFE8-4F74237BD356}" type="parTrans" cxnId="{E422C998-067C-42A8-9D31-AE17D6F7D288}">
      <dgm:prSet custT="1"/>
      <dgm:spPr/>
      <dgm:t>
        <a:bodyPr/>
        <a:lstStyle/>
        <a:p>
          <a:endParaRPr lang="en-US" sz="1400" b="1"/>
        </a:p>
      </dgm:t>
    </dgm:pt>
    <dgm:pt modelId="{29B1F19C-A8D7-4A7D-8117-921BB683043B}" type="sibTrans" cxnId="{E422C998-067C-42A8-9D31-AE17D6F7D288}">
      <dgm:prSet/>
      <dgm:spPr/>
      <dgm:t>
        <a:bodyPr/>
        <a:lstStyle/>
        <a:p>
          <a:endParaRPr lang="en-US" sz="1400" b="1"/>
        </a:p>
      </dgm:t>
    </dgm:pt>
    <dgm:pt modelId="{05F09F75-0E1C-4F07-9821-FAFCA4606321}" type="pres">
      <dgm:prSet presAssocID="{32F9D5EB-8B72-4502-8CB1-4BD14ACCC27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86B0F9-9777-4F54-9AEE-3B8448943104}" type="pres">
      <dgm:prSet presAssocID="{67059296-A85B-48E6-B88E-9510D3D1038B}" presName="centerShape" presStyleLbl="node0" presStyleIdx="0" presStyleCnt="1"/>
      <dgm:spPr/>
      <dgm:t>
        <a:bodyPr/>
        <a:lstStyle/>
        <a:p>
          <a:endParaRPr lang="en-US"/>
        </a:p>
      </dgm:t>
    </dgm:pt>
    <dgm:pt modelId="{92FC89DA-8FF7-499E-9265-2608C1274017}" type="pres">
      <dgm:prSet presAssocID="{3C200ACD-BB97-4BC4-8C7F-EB8FC7AD99B4}" presName="parTrans" presStyleLbl="sibTrans2D1" presStyleIdx="0" presStyleCnt="10"/>
      <dgm:spPr/>
      <dgm:t>
        <a:bodyPr/>
        <a:lstStyle/>
        <a:p>
          <a:endParaRPr lang="en-US"/>
        </a:p>
      </dgm:t>
    </dgm:pt>
    <dgm:pt modelId="{C02F89FF-048A-44C9-BB61-8FFC9BB54F7D}" type="pres">
      <dgm:prSet presAssocID="{3C200ACD-BB97-4BC4-8C7F-EB8FC7AD99B4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967759BD-4CA5-4FBA-A7AE-8EE450737D5F}" type="pres">
      <dgm:prSet presAssocID="{A43BCB04-AD8E-4CE5-BDEE-F1B37404E63F}" presName="node" presStyleLbl="node1" presStyleIdx="0" presStyleCnt="10" custScaleX="123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C9D18-575E-4B33-B0F2-206498223D0A}" type="pres">
      <dgm:prSet presAssocID="{DE9141D7-C083-4DF6-B18C-A64DFD02D19E}" presName="parTrans" presStyleLbl="sibTrans2D1" presStyleIdx="1" presStyleCnt="10"/>
      <dgm:spPr/>
      <dgm:t>
        <a:bodyPr/>
        <a:lstStyle/>
        <a:p>
          <a:endParaRPr lang="en-US"/>
        </a:p>
      </dgm:t>
    </dgm:pt>
    <dgm:pt modelId="{E63E4F98-8700-44CB-BAC8-E73027791343}" type="pres">
      <dgm:prSet presAssocID="{DE9141D7-C083-4DF6-B18C-A64DFD02D19E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AA7D2F90-95DF-4651-BB3E-935299F45842}" type="pres">
      <dgm:prSet presAssocID="{70F0F3CF-22BB-4189-B97C-B968931A728F}" presName="node" presStyleLbl="node1" presStyleIdx="1" presStyleCnt="10" custScaleX="1397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68173B-1C82-49EC-BCE4-578E50344284}" type="pres">
      <dgm:prSet presAssocID="{DBA8670A-CAF3-449B-82D4-19F6606448DE}" presName="parTrans" presStyleLbl="sibTrans2D1" presStyleIdx="2" presStyleCnt="10"/>
      <dgm:spPr/>
      <dgm:t>
        <a:bodyPr/>
        <a:lstStyle/>
        <a:p>
          <a:endParaRPr lang="en-US"/>
        </a:p>
      </dgm:t>
    </dgm:pt>
    <dgm:pt modelId="{A4EB64AA-5B8B-4E87-92DC-4C81B2F958E6}" type="pres">
      <dgm:prSet presAssocID="{DBA8670A-CAF3-449B-82D4-19F6606448DE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34BAE18A-7B41-4DB5-9FC3-72EE51E1A347}" type="pres">
      <dgm:prSet presAssocID="{6223F86B-24F8-42DF-8A94-AF3B58769B23}" presName="node" presStyleLbl="node1" presStyleIdx="2" presStyleCnt="10" custScaleX="141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336286-10A1-48B6-9F64-1F36CCCAB7E0}" type="pres">
      <dgm:prSet presAssocID="{B90496E0-E26E-42ED-B72E-D78A5C8E9956}" presName="parTrans" presStyleLbl="sibTrans2D1" presStyleIdx="3" presStyleCnt="10"/>
      <dgm:spPr/>
      <dgm:t>
        <a:bodyPr/>
        <a:lstStyle/>
        <a:p>
          <a:endParaRPr lang="en-US"/>
        </a:p>
      </dgm:t>
    </dgm:pt>
    <dgm:pt modelId="{A57865A5-F58A-4F7D-9625-32755A37E8D4}" type="pres">
      <dgm:prSet presAssocID="{B90496E0-E26E-42ED-B72E-D78A5C8E9956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F4CE519C-506D-4397-AC20-A5F2F25C7B3C}" type="pres">
      <dgm:prSet presAssocID="{5586E242-2002-42F0-9EFE-3CA650B4362B}" presName="node" presStyleLbl="node1" presStyleIdx="3" presStyleCnt="10" custScaleX="174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67462-33B2-4770-B5D5-FC909B1355BE}" type="pres">
      <dgm:prSet presAssocID="{38D51526-ED3A-4C05-8870-5D02C171B5E9}" presName="parTrans" presStyleLbl="sibTrans2D1" presStyleIdx="4" presStyleCnt="10"/>
      <dgm:spPr/>
      <dgm:t>
        <a:bodyPr/>
        <a:lstStyle/>
        <a:p>
          <a:endParaRPr lang="en-US"/>
        </a:p>
      </dgm:t>
    </dgm:pt>
    <dgm:pt modelId="{95B489BC-D67F-409B-8A9F-C57D2E250E2E}" type="pres">
      <dgm:prSet presAssocID="{38D51526-ED3A-4C05-8870-5D02C171B5E9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18278C85-7D25-450B-B315-C83104C31EFF}" type="pres">
      <dgm:prSet presAssocID="{0A091F31-821C-4CA5-832A-2CAFE6DF3E77}" presName="node" presStyleLbl="node1" presStyleIdx="4" presStyleCnt="10" custScaleX="142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52D6C4-3583-4074-960D-055B03FDAFAD}" type="pres">
      <dgm:prSet presAssocID="{AD08E28A-A7B6-425C-B288-BFBC9B1CE85E}" presName="parTrans" presStyleLbl="sibTrans2D1" presStyleIdx="5" presStyleCnt="10"/>
      <dgm:spPr/>
      <dgm:t>
        <a:bodyPr/>
        <a:lstStyle/>
        <a:p>
          <a:endParaRPr lang="en-US"/>
        </a:p>
      </dgm:t>
    </dgm:pt>
    <dgm:pt modelId="{3FF347F0-40BE-434E-9AC4-72797A69C2DF}" type="pres">
      <dgm:prSet presAssocID="{AD08E28A-A7B6-425C-B288-BFBC9B1CE85E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CD5B4BD3-24D0-4136-A995-1E80BBB27D39}" type="pres">
      <dgm:prSet presAssocID="{A417EF68-9136-46A0-B4C7-4EDC0E6782F7}" presName="node" presStyleLbl="node1" presStyleIdx="5" presStyleCnt="10" custScaleX="1225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B6A7E5-E4CF-4FAE-80DE-75BB54BA5688}" type="pres">
      <dgm:prSet presAssocID="{6B61B891-A381-4ABE-9EB8-CC4A3E35713F}" presName="parTrans" presStyleLbl="sibTrans2D1" presStyleIdx="6" presStyleCnt="10"/>
      <dgm:spPr/>
      <dgm:t>
        <a:bodyPr/>
        <a:lstStyle/>
        <a:p>
          <a:endParaRPr lang="en-US"/>
        </a:p>
      </dgm:t>
    </dgm:pt>
    <dgm:pt modelId="{5E583A0E-4E7D-46DF-9820-4F63E49D8F77}" type="pres">
      <dgm:prSet presAssocID="{6B61B891-A381-4ABE-9EB8-CC4A3E35713F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5CD1CA64-C310-4A04-96FC-1CB6555DD63B}" type="pres">
      <dgm:prSet presAssocID="{AD227988-31B7-42BC-88CE-76E56E5E72B7}" presName="node" presStyleLbl="node1" presStyleIdx="6" presStyleCnt="10" custScaleX="1498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04F620-BCB6-4E4E-ACB7-7AB179274804}" type="pres">
      <dgm:prSet presAssocID="{B22F0416-A624-45E4-AF6B-AE9519E6A5FB}" presName="parTrans" presStyleLbl="sibTrans2D1" presStyleIdx="7" presStyleCnt="10"/>
      <dgm:spPr/>
      <dgm:t>
        <a:bodyPr/>
        <a:lstStyle/>
        <a:p>
          <a:endParaRPr lang="en-US"/>
        </a:p>
      </dgm:t>
    </dgm:pt>
    <dgm:pt modelId="{7EAAEC83-6435-4C4A-A910-C95020783E3D}" type="pres">
      <dgm:prSet presAssocID="{B22F0416-A624-45E4-AF6B-AE9519E6A5FB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E0D4964B-B3CB-4F4A-A6F1-E81D29757DF0}" type="pres">
      <dgm:prSet presAssocID="{D04A8A68-1C9B-4A8F-8949-7F7FA103B1F7}" presName="node" presStyleLbl="node1" presStyleIdx="7" presStyleCnt="10" custScaleX="170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9CC14-2AC2-4F96-98D0-EF58711B0F2F}" type="pres">
      <dgm:prSet presAssocID="{3D8F91F1-9020-4741-AFE8-4F74237BD356}" presName="parTrans" presStyleLbl="sibTrans2D1" presStyleIdx="8" presStyleCnt="10"/>
      <dgm:spPr/>
      <dgm:t>
        <a:bodyPr/>
        <a:lstStyle/>
        <a:p>
          <a:endParaRPr lang="en-US"/>
        </a:p>
      </dgm:t>
    </dgm:pt>
    <dgm:pt modelId="{C1525BF8-9355-4287-A844-FB4EC700EC2B}" type="pres">
      <dgm:prSet presAssocID="{3D8F91F1-9020-4741-AFE8-4F74237BD356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0F754D69-9694-4162-ADB9-87EF481E218D}" type="pres">
      <dgm:prSet presAssocID="{33C72CF3-09A6-4546-A2F0-6702F4E00A6B}" presName="node" presStyleLbl="node1" presStyleIdx="8" presStyleCnt="10" custScaleX="169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F37AB6-A165-4AAF-A52A-4F8E7C77263A}" type="pres">
      <dgm:prSet presAssocID="{9B9AE476-FF85-4901-8240-C18D07034589}" presName="parTrans" presStyleLbl="sibTrans2D1" presStyleIdx="9" presStyleCnt="10"/>
      <dgm:spPr/>
      <dgm:t>
        <a:bodyPr/>
        <a:lstStyle/>
        <a:p>
          <a:endParaRPr lang="en-US"/>
        </a:p>
      </dgm:t>
    </dgm:pt>
    <dgm:pt modelId="{D761ABC7-B9B4-4380-9FDB-E7B6CF5F9EEB}" type="pres">
      <dgm:prSet presAssocID="{9B9AE476-FF85-4901-8240-C18D07034589}" presName="connectorText" presStyleLbl="sibTrans2D1" presStyleIdx="9" presStyleCnt="10"/>
      <dgm:spPr/>
      <dgm:t>
        <a:bodyPr/>
        <a:lstStyle/>
        <a:p>
          <a:endParaRPr lang="en-US"/>
        </a:p>
      </dgm:t>
    </dgm:pt>
    <dgm:pt modelId="{EAE42173-8362-471D-A4D0-AEE1D68249E0}" type="pres">
      <dgm:prSet presAssocID="{4C3FAA54-0799-493A-AC32-5B544B2FD0D2}" presName="node" presStyleLbl="node1" presStyleIdx="9" presStyleCnt="10" custScaleX="1462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538680-E41E-408C-97C8-4B113B794842}" type="presOf" srcId="{AD227988-31B7-42BC-88CE-76E56E5E72B7}" destId="{5CD1CA64-C310-4A04-96FC-1CB6555DD63B}" srcOrd="0" destOrd="0" presId="urn:microsoft.com/office/officeart/2005/8/layout/radial5"/>
    <dgm:cxn modelId="{FA61B280-AF30-490B-885E-EE40B30D95E5}" type="presOf" srcId="{38D51526-ED3A-4C05-8870-5D02C171B5E9}" destId="{95B489BC-D67F-409B-8A9F-C57D2E250E2E}" srcOrd="1" destOrd="0" presId="urn:microsoft.com/office/officeart/2005/8/layout/radial5"/>
    <dgm:cxn modelId="{B76DC81F-5AB3-4A6E-BDDE-20ACD6862659}" type="presOf" srcId="{D04A8A68-1C9B-4A8F-8949-7F7FA103B1F7}" destId="{E0D4964B-B3CB-4F4A-A6F1-E81D29757DF0}" srcOrd="0" destOrd="0" presId="urn:microsoft.com/office/officeart/2005/8/layout/radial5"/>
    <dgm:cxn modelId="{262D9219-5A48-4206-90B3-3E2F3D5BCFE3}" type="presOf" srcId="{A43BCB04-AD8E-4CE5-BDEE-F1B37404E63F}" destId="{967759BD-4CA5-4FBA-A7AE-8EE450737D5F}" srcOrd="0" destOrd="0" presId="urn:microsoft.com/office/officeart/2005/8/layout/radial5"/>
    <dgm:cxn modelId="{84C4EEE0-0A0D-4700-83ED-ABB63980B606}" type="presOf" srcId="{67059296-A85B-48E6-B88E-9510D3D1038B}" destId="{8D86B0F9-9777-4F54-9AEE-3B8448943104}" srcOrd="0" destOrd="0" presId="urn:microsoft.com/office/officeart/2005/8/layout/radial5"/>
    <dgm:cxn modelId="{8EBA199C-246F-49A5-B8AC-D50EEA016823}" srcId="{32F9D5EB-8B72-4502-8CB1-4BD14ACCC270}" destId="{67059296-A85B-48E6-B88E-9510D3D1038B}" srcOrd="0" destOrd="0" parTransId="{74789954-C820-4B1A-8D3C-6B9F3790DFAF}" sibTransId="{5740858C-9453-453A-B130-2C3C9BF1953B}"/>
    <dgm:cxn modelId="{DFD5B4EC-6B00-4217-BFAD-28AF01D504C7}" srcId="{67059296-A85B-48E6-B88E-9510D3D1038B}" destId="{0A091F31-821C-4CA5-832A-2CAFE6DF3E77}" srcOrd="4" destOrd="0" parTransId="{38D51526-ED3A-4C05-8870-5D02C171B5E9}" sibTransId="{5D52D20A-1DC3-4F06-AB9C-B70B2C7D18F4}"/>
    <dgm:cxn modelId="{C2496A18-993C-471A-974F-25EC25CA5ED2}" type="presOf" srcId="{5586E242-2002-42F0-9EFE-3CA650B4362B}" destId="{F4CE519C-506D-4397-AC20-A5F2F25C7B3C}" srcOrd="0" destOrd="0" presId="urn:microsoft.com/office/officeart/2005/8/layout/radial5"/>
    <dgm:cxn modelId="{6A91F27A-3113-4379-98EB-CB732EA8D7A2}" srcId="{67059296-A85B-48E6-B88E-9510D3D1038B}" destId="{5586E242-2002-42F0-9EFE-3CA650B4362B}" srcOrd="3" destOrd="0" parTransId="{B90496E0-E26E-42ED-B72E-D78A5C8E9956}" sibTransId="{9CE7D292-A745-40BF-B7CD-A9A0B6AC4218}"/>
    <dgm:cxn modelId="{CDA475F2-D307-41C8-8FA2-529AB1DEBE46}" type="presOf" srcId="{6B61B891-A381-4ABE-9EB8-CC4A3E35713F}" destId="{40B6A7E5-E4CF-4FAE-80DE-75BB54BA5688}" srcOrd="0" destOrd="0" presId="urn:microsoft.com/office/officeart/2005/8/layout/radial5"/>
    <dgm:cxn modelId="{F2E3611F-0053-4C21-9C8E-D2BCF514FE89}" srcId="{67059296-A85B-48E6-B88E-9510D3D1038B}" destId="{70F0F3CF-22BB-4189-B97C-B968931A728F}" srcOrd="1" destOrd="0" parTransId="{DE9141D7-C083-4DF6-B18C-A64DFD02D19E}" sibTransId="{1B92A1D0-4F48-44BF-8E6E-F4FD59F8F44F}"/>
    <dgm:cxn modelId="{9206D472-1795-4CBC-A586-7FFC868B7B44}" type="presOf" srcId="{6B61B891-A381-4ABE-9EB8-CC4A3E35713F}" destId="{5E583A0E-4E7D-46DF-9820-4F63E49D8F77}" srcOrd="1" destOrd="0" presId="urn:microsoft.com/office/officeart/2005/8/layout/radial5"/>
    <dgm:cxn modelId="{995E5A8F-3214-4783-A79A-2CE1AA7586BF}" type="presOf" srcId="{DE9141D7-C083-4DF6-B18C-A64DFD02D19E}" destId="{E63E4F98-8700-44CB-BAC8-E73027791343}" srcOrd="1" destOrd="0" presId="urn:microsoft.com/office/officeart/2005/8/layout/radial5"/>
    <dgm:cxn modelId="{02CDC248-B317-4D50-92F7-AD1F455CF02C}" type="presOf" srcId="{3D8F91F1-9020-4741-AFE8-4F74237BD356}" destId="{C1525BF8-9355-4287-A844-FB4EC700EC2B}" srcOrd="1" destOrd="0" presId="urn:microsoft.com/office/officeart/2005/8/layout/radial5"/>
    <dgm:cxn modelId="{7BBA675E-03CC-4AEF-B858-964C41E7DB7F}" type="presOf" srcId="{70F0F3CF-22BB-4189-B97C-B968931A728F}" destId="{AA7D2F90-95DF-4651-BB3E-935299F45842}" srcOrd="0" destOrd="0" presId="urn:microsoft.com/office/officeart/2005/8/layout/radial5"/>
    <dgm:cxn modelId="{AF22153B-FE13-4F9D-9865-92D05E6BC552}" type="presOf" srcId="{DE9141D7-C083-4DF6-B18C-A64DFD02D19E}" destId="{C32C9D18-575E-4B33-B0F2-206498223D0A}" srcOrd="0" destOrd="0" presId="urn:microsoft.com/office/officeart/2005/8/layout/radial5"/>
    <dgm:cxn modelId="{44CF1D8F-D464-4FA4-A5E3-D5C289DDA4B6}" type="presOf" srcId="{DBA8670A-CAF3-449B-82D4-19F6606448DE}" destId="{A4EB64AA-5B8B-4E87-92DC-4C81B2F958E6}" srcOrd="1" destOrd="0" presId="urn:microsoft.com/office/officeart/2005/8/layout/radial5"/>
    <dgm:cxn modelId="{C3E0BFF3-9375-446C-A0C0-29BF676B5C2B}" srcId="{67059296-A85B-48E6-B88E-9510D3D1038B}" destId="{6223F86B-24F8-42DF-8A94-AF3B58769B23}" srcOrd="2" destOrd="0" parTransId="{DBA8670A-CAF3-449B-82D4-19F6606448DE}" sibTransId="{F3D25F8C-A916-4AA5-9B42-76EC3B61F991}"/>
    <dgm:cxn modelId="{73D72BB0-504B-46C7-8F11-E08EAB9DA94D}" type="presOf" srcId="{B22F0416-A624-45E4-AF6B-AE9519E6A5FB}" destId="{9404F620-BCB6-4E4E-ACB7-7AB179274804}" srcOrd="0" destOrd="0" presId="urn:microsoft.com/office/officeart/2005/8/layout/radial5"/>
    <dgm:cxn modelId="{8ABC3D87-C518-436C-8DBB-263D9BECA858}" srcId="{67059296-A85B-48E6-B88E-9510D3D1038B}" destId="{4C3FAA54-0799-493A-AC32-5B544B2FD0D2}" srcOrd="9" destOrd="0" parTransId="{9B9AE476-FF85-4901-8240-C18D07034589}" sibTransId="{587C7741-95EF-46E4-878D-B95B3798F377}"/>
    <dgm:cxn modelId="{E8159584-6BEC-4AA7-882A-CF9E8AEB1B4F}" type="presOf" srcId="{33C72CF3-09A6-4546-A2F0-6702F4E00A6B}" destId="{0F754D69-9694-4162-ADB9-87EF481E218D}" srcOrd="0" destOrd="0" presId="urn:microsoft.com/office/officeart/2005/8/layout/radial5"/>
    <dgm:cxn modelId="{4B0E1D8C-1E41-486E-B7D7-425020800F0D}" srcId="{67059296-A85B-48E6-B88E-9510D3D1038B}" destId="{D04A8A68-1C9B-4A8F-8949-7F7FA103B1F7}" srcOrd="7" destOrd="0" parTransId="{B22F0416-A624-45E4-AF6B-AE9519E6A5FB}" sibTransId="{42566503-F11F-4D13-B256-6E133FF8E608}"/>
    <dgm:cxn modelId="{C078DBE2-EA65-41C2-83DD-22EEBB3CD9DC}" type="presOf" srcId="{B90496E0-E26E-42ED-B72E-D78A5C8E9956}" destId="{FC336286-10A1-48B6-9F64-1F36CCCAB7E0}" srcOrd="0" destOrd="0" presId="urn:microsoft.com/office/officeart/2005/8/layout/radial5"/>
    <dgm:cxn modelId="{EF26CF91-627F-4C06-9EB8-F1F7F1E11156}" type="presOf" srcId="{4C3FAA54-0799-493A-AC32-5B544B2FD0D2}" destId="{EAE42173-8362-471D-A4D0-AEE1D68249E0}" srcOrd="0" destOrd="0" presId="urn:microsoft.com/office/officeart/2005/8/layout/radial5"/>
    <dgm:cxn modelId="{875D25E7-B9A3-41FA-91A3-8BA9134B8E23}" type="presOf" srcId="{9B9AE476-FF85-4901-8240-C18D07034589}" destId="{9FF37AB6-A165-4AAF-A52A-4F8E7C77263A}" srcOrd="0" destOrd="0" presId="urn:microsoft.com/office/officeart/2005/8/layout/radial5"/>
    <dgm:cxn modelId="{92174F7E-0537-46C9-8E38-9D70E0A9EFC5}" type="presOf" srcId="{38D51526-ED3A-4C05-8870-5D02C171B5E9}" destId="{F0967462-33B2-4770-B5D5-FC909B1355BE}" srcOrd="0" destOrd="0" presId="urn:microsoft.com/office/officeart/2005/8/layout/radial5"/>
    <dgm:cxn modelId="{AEECDB18-E598-428F-A40F-00564B0E01DD}" type="presOf" srcId="{AD08E28A-A7B6-425C-B288-BFBC9B1CE85E}" destId="{DC52D6C4-3583-4074-960D-055B03FDAFAD}" srcOrd="0" destOrd="0" presId="urn:microsoft.com/office/officeart/2005/8/layout/radial5"/>
    <dgm:cxn modelId="{6FDD745F-B897-4697-A0D4-87BF9685874B}" type="presOf" srcId="{B22F0416-A624-45E4-AF6B-AE9519E6A5FB}" destId="{7EAAEC83-6435-4C4A-A910-C95020783E3D}" srcOrd="1" destOrd="0" presId="urn:microsoft.com/office/officeart/2005/8/layout/radial5"/>
    <dgm:cxn modelId="{32CE80A7-12C8-4E24-AF65-F68D1F7A51F5}" type="presOf" srcId="{6223F86B-24F8-42DF-8A94-AF3B58769B23}" destId="{34BAE18A-7B41-4DB5-9FC3-72EE51E1A347}" srcOrd="0" destOrd="0" presId="urn:microsoft.com/office/officeart/2005/8/layout/radial5"/>
    <dgm:cxn modelId="{EAA9A0F9-D7DF-4335-8D3D-DA109ACEA484}" type="presOf" srcId="{3D8F91F1-9020-4741-AFE8-4F74237BD356}" destId="{3AD9CC14-2AC2-4F96-98D0-EF58711B0F2F}" srcOrd="0" destOrd="0" presId="urn:microsoft.com/office/officeart/2005/8/layout/radial5"/>
    <dgm:cxn modelId="{E422C998-067C-42A8-9D31-AE17D6F7D288}" srcId="{67059296-A85B-48E6-B88E-9510D3D1038B}" destId="{33C72CF3-09A6-4546-A2F0-6702F4E00A6B}" srcOrd="8" destOrd="0" parTransId="{3D8F91F1-9020-4741-AFE8-4F74237BD356}" sibTransId="{29B1F19C-A8D7-4A7D-8117-921BB683043B}"/>
    <dgm:cxn modelId="{3DE35989-DCF7-4796-87D9-FCD7D91A97E5}" type="presOf" srcId="{0A091F31-821C-4CA5-832A-2CAFE6DF3E77}" destId="{18278C85-7D25-450B-B315-C83104C31EFF}" srcOrd="0" destOrd="0" presId="urn:microsoft.com/office/officeart/2005/8/layout/radial5"/>
    <dgm:cxn modelId="{3E81C72A-7BD4-4E88-8560-9D6B439B45EA}" type="presOf" srcId="{A417EF68-9136-46A0-B4C7-4EDC0E6782F7}" destId="{CD5B4BD3-24D0-4136-A995-1E80BBB27D39}" srcOrd="0" destOrd="0" presId="urn:microsoft.com/office/officeart/2005/8/layout/radial5"/>
    <dgm:cxn modelId="{B0958B26-3E6E-442C-9C9E-953F5CAAC0DE}" srcId="{67059296-A85B-48E6-B88E-9510D3D1038B}" destId="{AD227988-31B7-42BC-88CE-76E56E5E72B7}" srcOrd="6" destOrd="0" parTransId="{6B61B891-A381-4ABE-9EB8-CC4A3E35713F}" sibTransId="{FD3F4B4D-4ABD-4A78-A51B-BD4BD9C6F4F4}"/>
    <dgm:cxn modelId="{2B1573B5-0BAC-41E7-AF6B-5B89C2DF6E24}" type="presOf" srcId="{B90496E0-E26E-42ED-B72E-D78A5C8E9956}" destId="{A57865A5-F58A-4F7D-9625-32755A37E8D4}" srcOrd="1" destOrd="0" presId="urn:microsoft.com/office/officeart/2005/8/layout/radial5"/>
    <dgm:cxn modelId="{9BA8D33A-2861-4C21-998E-425B1999A6F4}" type="presOf" srcId="{DBA8670A-CAF3-449B-82D4-19F6606448DE}" destId="{AB68173B-1C82-49EC-BCE4-578E50344284}" srcOrd="0" destOrd="0" presId="urn:microsoft.com/office/officeart/2005/8/layout/radial5"/>
    <dgm:cxn modelId="{23DB2CB8-8866-40D2-9F0A-08F33B6C92A4}" type="presOf" srcId="{3C200ACD-BB97-4BC4-8C7F-EB8FC7AD99B4}" destId="{92FC89DA-8FF7-499E-9265-2608C1274017}" srcOrd="0" destOrd="0" presId="urn:microsoft.com/office/officeart/2005/8/layout/radial5"/>
    <dgm:cxn modelId="{C12CAC3C-BB69-4878-8D27-4DA296E7B053}" type="presOf" srcId="{AD08E28A-A7B6-425C-B288-BFBC9B1CE85E}" destId="{3FF347F0-40BE-434E-9AC4-72797A69C2DF}" srcOrd="1" destOrd="0" presId="urn:microsoft.com/office/officeart/2005/8/layout/radial5"/>
    <dgm:cxn modelId="{70173FCC-49C2-42EA-B2DA-691825162AB3}" type="presOf" srcId="{32F9D5EB-8B72-4502-8CB1-4BD14ACCC270}" destId="{05F09F75-0E1C-4F07-9821-FAFCA4606321}" srcOrd="0" destOrd="0" presId="urn:microsoft.com/office/officeart/2005/8/layout/radial5"/>
    <dgm:cxn modelId="{A3DAF97E-EC2A-457A-9D0D-8D39CEA31661}" type="presOf" srcId="{9B9AE476-FF85-4901-8240-C18D07034589}" destId="{D761ABC7-B9B4-4380-9FDB-E7B6CF5F9EEB}" srcOrd="1" destOrd="0" presId="urn:microsoft.com/office/officeart/2005/8/layout/radial5"/>
    <dgm:cxn modelId="{7E4AA454-545E-46A9-B211-227B0F2AD332}" type="presOf" srcId="{3C200ACD-BB97-4BC4-8C7F-EB8FC7AD99B4}" destId="{C02F89FF-048A-44C9-BB61-8FFC9BB54F7D}" srcOrd="1" destOrd="0" presId="urn:microsoft.com/office/officeart/2005/8/layout/radial5"/>
    <dgm:cxn modelId="{776D9A42-53FA-4C9C-87F3-4823820869FD}" srcId="{67059296-A85B-48E6-B88E-9510D3D1038B}" destId="{A43BCB04-AD8E-4CE5-BDEE-F1B37404E63F}" srcOrd="0" destOrd="0" parTransId="{3C200ACD-BB97-4BC4-8C7F-EB8FC7AD99B4}" sibTransId="{E2356BF6-F337-44A5-897A-C4CF7AC6DCA4}"/>
    <dgm:cxn modelId="{4281C481-9E25-4E0F-8083-B8ECA1B6885C}" srcId="{67059296-A85B-48E6-B88E-9510D3D1038B}" destId="{A417EF68-9136-46A0-B4C7-4EDC0E6782F7}" srcOrd="5" destOrd="0" parTransId="{AD08E28A-A7B6-425C-B288-BFBC9B1CE85E}" sibTransId="{BFD32E3B-8A28-40C7-9106-D7D942D05DD1}"/>
    <dgm:cxn modelId="{E55F4252-A5CF-4FB4-B377-8BDFD41A5925}" type="presParOf" srcId="{05F09F75-0E1C-4F07-9821-FAFCA4606321}" destId="{8D86B0F9-9777-4F54-9AEE-3B8448943104}" srcOrd="0" destOrd="0" presId="urn:microsoft.com/office/officeart/2005/8/layout/radial5"/>
    <dgm:cxn modelId="{6BFE4BC6-F4E5-4CD7-9BC3-A5DD93F50F29}" type="presParOf" srcId="{05F09F75-0E1C-4F07-9821-FAFCA4606321}" destId="{92FC89DA-8FF7-499E-9265-2608C1274017}" srcOrd="1" destOrd="0" presId="urn:microsoft.com/office/officeart/2005/8/layout/radial5"/>
    <dgm:cxn modelId="{064A8220-637B-44AB-925D-4D2E35B86601}" type="presParOf" srcId="{92FC89DA-8FF7-499E-9265-2608C1274017}" destId="{C02F89FF-048A-44C9-BB61-8FFC9BB54F7D}" srcOrd="0" destOrd="0" presId="urn:microsoft.com/office/officeart/2005/8/layout/radial5"/>
    <dgm:cxn modelId="{5D6EC6AC-AB20-4C08-A82E-2A0A418E47CE}" type="presParOf" srcId="{05F09F75-0E1C-4F07-9821-FAFCA4606321}" destId="{967759BD-4CA5-4FBA-A7AE-8EE450737D5F}" srcOrd="2" destOrd="0" presId="urn:microsoft.com/office/officeart/2005/8/layout/radial5"/>
    <dgm:cxn modelId="{01B63090-94EB-49EF-A146-B513998B23B4}" type="presParOf" srcId="{05F09F75-0E1C-4F07-9821-FAFCA4606321}" destId="{C32C9D18-575E-4B33-B0F2-206498223D0A}" srcOrd="3" destOrd="0" presId="urn:microsoft.com/office/officeart/2005/8/layout/radial5"/>
    <dgm:cxn modelId="{098745BD-1691-48DB-A171-1BC1CC8677BB}" type="presParOf" srcId="{C32C9D18-575E-4B33-B0F2-206498223D0A}" destId="{E63E4F98-8700-44CB-BAC8-E73027791343}" srcOrd="0" destOrd="0" presId="urn:microsoft.com/office/officeart/2005/8/layout/radial5"/>
    <dgm:cxn modelId="{350FA17B-F072-437C-9E88-0CD1A0E7D023}" type="presParOf" srcId="{05F09F75-0E1C-4F07-9821-FAFCA4606321}" destId="{AA7D2F90-95DF-4651-BB3E-935299F45842}" srcOrd="4" destOrd="0" presId="urn:microsoft.com/office/officeart/2005/8/layout/radial5"/>
    <dgm:cxn modelId="{61E5AB6A-16EA-4AB6-8F0C-114432E5A1EA}" type="presParOf" srcId="{05F09F75-0E1C-4F07-9821-FAFCA4606321}" destId="{AB68173B-1C82-49EC-BCE4-578E50344284}" srcOrd="5" destOrd="0" presId="urn:microsoft.com/office/officeart/2005/8/layout/radial5"/>
    <dgm:cxn modelId="{3DD412E2-AEF8-40BD-A192-3F59D314D82D}" type="presParOf" srcId="{AB68173B-1C82-49EC-BCE4-578E50344284}" destId="{A4EB64AA-5B8B-4E87-92DC-4C81B2F958E6}" srcOrd="0" destOrd="0" presId="urn:microsoft.com/office/officeart/2005/8/layout/radial5"/>
    <dgm:cxn modelId="{0FD5492A-385B-43C4-B684-3DB88D7B819A}" type="presParOf" srcId="{05F09F75-0E1C-4F07-9821-FAFCA4606321}" destId="{34BAE18A-7B41-4DB5-9FC3-72EE51E1A347}" srcOrd="6" destOrd="0" presId="urn:microsoft.com/office/officeart/2005/8/layout/radial5"/>
    <dgm:cxn modelId="{7870793F-96A0-4757-96A8-C6135FF9E898}" type="presParOf" srcId="{05F09F75-0E1C-4F07-9821-FAFCA4606321}" destId="{FC336286-10A1-48B6-9F64-1F36CCCAB7E0}" srcOrd="7" destOrd="0" presId="urn:microsoft.com/office/officeart/2005/8/layout/radial5"/>
    <dgm:cxn modelId="{2D438EA1-1761-4F31-953D-DAC79E22CDDA}" type="presParOf" srcId="{FC336286-10A1-48B6-9F64-1F36CCCAB7E0}" destId="{A57865A5-F58A-4F7D-9625-32755A37E8D4}" srcOrd="0" destOrd="0" presId="urn:microsoft.com/office/officeart/2005/8/layout/radial5"/>
    <dgm:cxn modelId="{3E6E81F3-BA34-41E8-9C91-0BE50855D58B}" type="presParOf" srcId="{05F09F75-0E1C-4F07-9821-FAFCA4606321}" destId="{F4CE519C-506D-4397-AC20-A5F2F25C7B3C}" srcOrd="8" destOrd="0" presId="urn:microsoft.com/office/officeart/2005/8/layout/radial5"/>
    <dgm:cxn modelId="{59E26576-3EF7-4EF2-B9FA-544A3255A978}" type="presParOf" srcId="{05F09F75-0E1C-4F07-9821-FAFCA4606321}" destId="{F0967462-33B2-4770-B5D5-FC909B1355BE}" srcOrd="9" destOrd="0" presId="urn:microsoft.com/office/officeart/2005/8/layout/radial5"/>
    <dgm:cxn modelId="{504E708C-A7ED-487E-878A-65FA96E20B5E}" type="presParOf" srcId="{F0967462-33B2-4770-B5D5-FC909B1355BE}" destId="{95B489BC-D67F-409B-8A9F-C57D2E250E2E}" srcOrd="0" destOrd="0" presId="urn:microsoft.com/office/officeart/2005/8/layout/radial5"/>
    <dgm:cxn modelId="{8FFF5572-6288-4DF1-89A9-366702EC4619}" type="presParOf" srcId="{05F09F75-0E1C-4F07-9821-FAFCA4606321}" destId="{18278C85-7D25-450B-B315-C83104C31EFF}" srcOrd="10" destOrd="0" presId="urn:microsoft.com/office/officeart/2005/8/layout/radial5"/>
    <dgm:cxn modelId="{8BD25D23-6B17-4E4F-A90C-B21B477DEC23}" type="presParOf" srcId="{05F09F75-0E1C-4F07-9821-FAFCA4606321}" destId="{DC52D6C4-3583-4074-960D-055B03FDAFAD}" srcOrd="11" destOrd="0" presId="urn:microsoft.com/office/officeart/2005/8/layout/radial5"/>
    <dgm:cxn modelId="{DA6EFBE3-9C94-447B-A050-A486F67514A1}" type="presParOf" srcId="{DC52D6C4-3583-4074-960D-055B03FDAFAD}" destId="{3FF347F0-40BE-434E-9AC4-72797A69C2DF}" srcOrd="0" destOrd="0" presId="urn:microsoft.com/office/officeart/2005/8/layout/radial5"/>
    <dgm:cxn modelId="{C192AB94-7864-4948-A608-431EFD1B8363}" type="presParOf" srcId="{05F09F75-0E1C-4F07-9821-FAFCA4606321}" destId="{CD5B4BD3-24D0-4136-A995-1E80BBB27D39}" srcOrd="12" destOrd="0" presId="urn:microsoft.com/office/officeart/2005/8/layout/radial5"/>
    <dgm:cxn modelId="{5AE0696D-BC28-4D9D-BCDC-FF3DB534315B}" type="presParOf" srcId="{05F09F75-0E1C-4F07-9821-FAFCA4606321}" destId="{40B6A7E5-E4CF-4FAE-80DE-75BB54BA5688}" srcOrd="13" destOrd="0" presId="urn:microsoft.com/office/officeart/2005/8/layout/radial5"/>
    <dgm:cxn modelId="{5BB6300F-AE0D-4E38-8D53-912C5B902CDB}" type="presParOf" srcId="{40B6A7E5-E4CF-4FAE-80DE-75BB54BA5688}" destId="{5E583A0E-4E7D-46DF-9820-4F63E49D8F77}" srcOrd="0" destOrd="0" presId="urn:microsoft.com/office/officeart/2005/8/layout/radial5"/>
    <dgm:cxn modelId="{6DADE9D1-584C-444D-9598-7C3F3E4919F0}" type="presParOf" srcId="{05F09F75-0E1C-4F07-9821-FAFCA4606321}" destId="{5CD1CA64-C310-4A04-96FC-1CB6555DD63B}" srcOrd="14" destOrd="0" presId="urn:microsoft.com/office/officeart/2005/8/layout/radial5"/>
    <dgm:cxn modelId="{A2FBFDFD-95E1-45FB-A42D-EB46587DD151}" type="presParOf" srcId="{05F09F75-0E1C-4F07-9821-FAFCA4606321}" destId="{9404F620-BCB6-4E4E-ACB7-7AB179274804}" srcOrd="15" destOrd="0" presId="urn:microsoft.com/office/officeart/2005/8/layout/radial5"/>
    <dgm:cxn modelId="{81263E61-EB17-42B9-AB2A-BFD8DF956656}" type="presParOf" srcId="{9404F620-BCB6-4E4E-ACB7-7AB179274804}" destId="{7EAAEC83-6435-4C4A-A910-C95020783E3D}" srcOrd="0" destOrd="0" presId="urn:microsoft.com/office/officeart/2005/8/layout/radial5"/>
    <dgm:cxn modelId="{2F9A7600-C791-43BC-AAF3-CC5AE9ACC07C}" type="presParOf" srcId="{05F09F75-0E1C-4F07-9821-FAFCA4606321}" destId="{E0D4964B-B3CB-4F4A-A6F1-E81D29757DF0}" srcOrd="16" destOrd="0" presId="urn:microsoft.com/office/officeart/2005/8/layout/radial5"/>
    <dgm:cxn modelId="{11AE7D60-CCB6-401F-9EEE-CC33E6FA074B}" type="presParOf" srcId="{05F09F75-0E1C-4F07-9821-FAFCA4606321}" destId="{3AD9CC14-2AC2-4F96-98D0-EF58711B0F2F}" srcOrd="17" destOrd="0" presId="urn:microsoft.com/office/officeart/2005/8/layout/radial5"/>
    <dgm:cxn modelId="{68D57BB0-2CA9-4792-A068-C8DDF153F6ED}" type="presParOf" srcId="{3AD9CC14-2AC2-4F96-98D0-EF58711B0F2F}" destId="{C1525BF8-9355-4287-A844-FB4EC700EC2B}" srcOrd="0" destOrd="0" presId="urn:microsoft.com/office/officeart/2005/8/layout/radial5"/>
    <dgm:cxn modelId="{F95F48F6-396F-425C-9040-37397038FEA9}" type="presParOf" srcId="{05F09F75-0E1C-4F07-9821-FAFCA4606321}" destId="{0F754D69-9694-4162-ADB9-87EF481E218D}" srcOrd="18" destOrd="0" presId="urn:microsoft.com/office/officeart/2005/8/layout/radial5"/>
    <dgm:cxn modelId="{C9D3DF38-74EA-4C14-A636-1354D5C6682C}" type="presParOf" srcId="{05F09F75-0E1C-4F07-9821-FAFCA4606321}" destId="{9FF37AB6-A165-4AAF-A52A-4F8E7C77263A}" srcOrd="19" destOrd="0" presId="urn:microsoft.com/office/officeart/2005/8/layout/radial5"/>
    <dgm:cxn modelId="{EF7E8F14-A250-4593-A6FF-1A7034656EAC}" type="presParOf" srcId="{9FF37AB6-A165-4AAF-A52A-4F8E7C77263A}" destId="{D761ABC7-B9B4-4380-9FDB-E7B6CF5F9EEB}" srcOrd="0" destOrd="0" presId="urn:microsoft.com/office/officeart/2005/8/layout/radial5"/>
    <dgm:cxn modelId="{33B2FC5F-68BD-4BAF-AA7E-78307261F007}" type="presParOf" srcId="{05F09F75-0E1C-4F07-9821-FAFCA4606321}" destId="{EAE42173-8362-471D-A4D0-AEE1D68249E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1CAA1-2425-4C2E-A98D-7F4402F3B11E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AC597-FC52-4902-8BD6-5194C59C9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41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04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19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0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79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9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97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28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57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AC597-FC52-4902-8BD6-5194C59C932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19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KW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A9A755-282E-449D-BEFA-C586882B5F61}" type="datetimeFigureOut">
              <a:rPr lang="ar-KW" smtClean="0"/>
              <a:pPr/>
              <a:t>29/05/1437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0C13F0C-2F73-454F-96F5-83084464319E}" type="slidenum">
              <a:rPr lang="ar-KW" smtClean="0"/>
              <a:pPr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7037" y="3671056"/>
            <a:ext cx="3313355" cy="1846176"/>
          </a:xfrm>
        </p:spPr>
        <p:txBody>
          <a:bodyPr>
            <a:noAutofit/>
          </a:bodyPr>
          <a:lstStyle/>
          <a:p>
            <a:pPr algn="ctr"/>
            <a:r>
              <a:rPr lang="ar-KW" sz="2800" b="1" dirty="0" smtClean="0"/>
              <a:t>ملتقى حولي للغة الإنجليزية</a:t>
            </a:r>
            <a:r>
              <a:rPr lang="ar-SY" sz="2800" b="1" dirty="0" smtClean="0"/>
              <a:t/>
            </a:r>
            <a:br>
              <a:rPr lang="ar-SY" sz="2800" b="1" dirty="0" smtClean="0"/>
            </a:br>
            <a:r>
              <a:rPr lang="ar-SY" sz="2800" b="1" dirty="0" smtClean="0"/>
              <a:t>إشراقات الخبرة 2</a:t>
            </a:r>
            <a:endParaRPr lang="ar-KW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547" y="2388718"/>
            <a:ext cx="3672408" cy="648072"/>
          </a:xfrm>
        </p:spPr>
        <p:txBody>
          <a:bodyPr>
            <a:noAutofit/>
          </a:bodyPr>
          <a:lstStyle/>
          <a:p>
            <a:pPr rtl="0"/>
            <a:r>
              <a:rPr lang="en-US" b="1" dirty="0" smtClean="0"/>
              <a:t>State of Kuwait</a:t>
            </a:r>
          </a:p>
          <a:p>
            <a:pPr rtl="0"/>
            <a:r>
              <a:rPr lang="en-US" b="1" dirty="0" smtClean="0"/>
              <a:t>Ministry Of Education</a:t>
            </a:r>
          </a:p>
          <a:p>
            <a:pPr rtl="0"/>
            <a:r>
              <a:rPr lang="en-US" b="1" dirty="0" err="1" smtClean="0"/>
              <a:t>Hawalli</a:t>
            </a:r>
            <a:r>
              <a:rPr lang="en-US" b="1" dirty="0" smtClean="0"/>
              <a:t> Ed. Area</a:t>
            </a:r>
          </a:p>
          <a:p>
            <a:pPr rtl="0"/>
            <a:r>
              <a:rPr lang="en-US" b="1" dirty="0" smtClean="0"/>
              <a:t>ELT Supervision</a:t>
            </a:r>
            <a:endParaRPr lang="ar-KW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9008" y="153198"/>
            <a:ext cx="1325983" cy="1484784"/>
          </a:xfrm>
          <a:prstGeom prst="rect">
            <a:avLst/>
          </a:prstGeom>
          <a:noFill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571999" y="2276872"/>
            <a:ext cx="439248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دولة الكويت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وزارة التربية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منطقة حولي التعليمية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lang="ar-KW" b="1" dirty="0" smtClean="0">
                <a:solidFill>
                  <a:srgbClr val="424242"/>
                </a:solidFill>
              </a:rPr>
              <a:t>التوجيه الفني للغة الانجليزية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ar-KW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79512" y="1052736"/>
            <a:ext cx="367240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العام الدراسي</a:t>
            </a:r>
            <a:r>
              <a:rPr kumimoji="0" lang="ar-SY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2015-2016</a:t>
            </a:r>
            <a:endParaRPr kumimoji="0" lang="ar-KW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12548" y="4103104"/>
            <a:ext cx="3672408" cy="1846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0"/>
            <a:r>
              <a:rPr lang="en-US" sz="2800" b="1" dirty="0" err="1" smtClean="0">
                <a:solidFill>
                  <a:srgbClr val="0070C0"/>
                </a:solidFill>
              </a:rPr>
              <a:t>Hawalli</a:t>
            </a:r>
            <a:r>
              <a:rPr lang="en-US" sz="2800" b="1" dirty="0" smtClean="0">
                <a:solidFill>
                  <a:srgbClr val="0070C0"/>
                </a:solidFill>
              </a:rPr>
              <a:t> English Language Forum</a:t>
            </a:r>
          </a:p>
          <a:p>
            <a:pPr algn="ctr" rtl="0"/>
            <a:r>
              <a:rPr lang="en-US" sz="2800" b="1" dirty="0">
                <a:solidFill>
                  <a:srgbClr val="0070C0"/>
                </a:solidFill>
              </a:rPr>
              <a:t>Expertise Enlightenment </a:t>
            </a:r>
            <a:r>
              <a:rPr lang="en-GB" sz="2800" b="1" dirty="0">
                <a:solidFill>
                  <a:srgbClr val="0070C0"/>
                </a:solidFill>
              </a:rPr>
              <a:t>2</a:t>
            </a:r>
            <a:endParaRPr lang="ar-KW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031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547" y="2388718"/>
            <a:ext cx="3672408" cy="648072"/>
          </a:xfrm>
        </p:spPr>
        <p:txBody>
          <a:bodyPr>
            <a:noAutofit/>
          </a:bodyPr>
          <a:lstStyle/>
          <a:p>
            <a:pPr rtl="0"/>
            <a:r>
              <a:rPr lang="en-US" b="1" dirty="0" smtClean="0"/>
              <a:t>State of Kuwait</a:t>
            </a:r>
          </a:p>
          <a:p>
            <a:pPr rtl="0"/>
            <a:r>
              <a:rPr lang="en-US" b="1" dirty="0" smtClean="0"/>
              <a:t>Ministry Of Education</a:t>
            </a:r>
          </a:p>
          <a:p>
            <a:pPr rtl="0"/>
            <a:r>
              <a:rPr lang="en-US" b="1" dirty="0" err="1" smtClean="0"/>
              <a:t>Hawalli</a:t>
            </a:r>
            <a:r>
              <a:rPr lang="en-US" b="1" dirty="0" smtClean="0"/>
              <a:t> Ed. Area</a:t>
            </a:r>
          </a:p>
          <a:p>
            <a:pPr rtl="0"/>
            <a:r>
              <a:rPr lang="en-US" b="1" dirty="0" smtClean="0"/>
              <a:t>ELT Supervision</a:t>
            </a:r>
            <a:endParaRPr lang="ar-KW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9008" y="153198"/>
            <a:ext cx="1325983" cy="1484784"/>
          </a:xfrm>
          <a:prstGeom prst="rect">
            <a:avLst/>
          </a:prstGeom>
          <a:noFill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571999" y="2276872"/>
            <a:ext cx="439248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دولة الكويت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وزارة التربية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منطقة حولي التعليمية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lang="ar-KW" b="1" dirty="0" smtClean="0">
                <a:solidFill>
                  <a:srgbClr val="424242"/>
                </a:solidFill>
              </a:rPr>
              <a:t>التوجيه الفني للغة الانجليزية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endParaRPr kumimoji="0" lang="ar-KW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1600" y="4149080"/>
            <a:ext cx="3313355" cy="1846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0"/>
            <a:endParaRPr lang="ar-KW" sz="3200" b="1" dirty="0">
              <a:solidFill>
                <a:srgbClr val="0070C0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79512" y="1052736"/>
            <a:ext cx="367240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ar-KW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العام الدراسي</a:t>
            </a:r>
            <a:r>
              <a:rPr kumimoji="0" lang="ar-SY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2015-2016</a:t>
            </a:r>
            <a:endParaRPr kumimoji="0" lang="ar-KW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0" y="4221088"/>
            <a:ext cx="3672408" cy="1702160"/>
          </a:xfrm>
        </p:spPr>
        <p:txBody>
          <a:bodyPr>
            <a:normAutofit fontScale="90000"/>
          </a:bodyPr>
          <a:lstStyle/>
          <a:p>
            <a:pPr rtl="0"/>
            <a:r>
              <a:rPr lang="en-US" b="1" dirty="0"/>
              <a:t>Prepared </a:t>
            </a:r>
            <a:r>
              <a:rPr lang="en-US" b="1" dirty="0" smtClean="0"/>
              <a:t>&amp; presented by</a:t>
            </a:r>
            <a:r>
              <a:rPr lang="en-US" b="1" dirty="0"/>
              <a:t>: </a:t>
            </a:r>
            <a:r>
              <a:rPr lang="en-US" b="1" dirty="0" smtClean="0"/>
              <a:t>E.L.T</a:t>
            </a:r>
            <a:r>
              <a:rPr lang="en-US" b="1" dirty="0"/>
              <a:t>.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Abeer</a:t>
            </a:r>
            <a:r>
              <a:rPr lang="en-US" b="1" dirty="0" smtClean="0"/>
              <a:t> </a:t>
            </a:r>
            <a:r>
              <a:rPr lang="en-US" b="1" dirty="0" err="1" smtClean="0"/>
              <a:t>Khankan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75784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716016" y="611977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3200" b="1" dirty="0" err="1" smtClean="0">
                <a:solidFill>
                  <a:schemeClr val="bg1"/>
                </a:solidFill>
                <a:latin typeface="Goudy Stout" panose="0202090407030B020401" pitchFamily="18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2656"/>
            <a:ext cx="4499992" cy="5812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are driving down the road in your car on a wild, stormy night, when you pass by a bus stop and you see three people waiting for the bus: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An old lady who looks as if she is about to die.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An old friend who once saved your life.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The perfect partner you have been dreaming about.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Knowing that there can only be one passenger in your car, whom would you choose?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ttp://www.folj.com/lateral/media/busstop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29000"/>
            <a:ext cx="4464496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4913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716016" y="611977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3200" b="1" dirty="0" err="1" smtClean="0">
                <a:solidFill>
                  <a:schemeClr val="bg1"/>
                </a:solidFill>
                <a:latin typeface="Goudy Stout" panose="0202090407030B020401" pitchFamily="18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41" y="898684"/>
            <a:ext cx="4537559" cy="4218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en-US" sz="2800" dirty="0" smtClean="0">
                <a:solidFill>
                  <a:srgbClr val="444444"/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US" sz="2800" dirty="0">
                <a:solidFill>
                  <a:srgbClr val="444444"/>
                </a:solidFill>
                <a:latin typeface="Helvetica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 and his son are in a car crash. The father is killed and the child is taken to hospital gravely injured. When he gets there, the surgeon says, 'I can't operate on this boy - for he is my son!!!' How can this possibly be?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04" y="3933056"/>
            <a:ext cx="1838325" cy="1924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813" y="2348880"/>
            <a:ext cx="13589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269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89" y="351501"/>
            <a:ext cx="1111184" cy="1394792"/>
          </a:xfrm>
          <a:prstGeom prst="rect">
            <a:avLst/>
          </a:prstGeom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pic>
        <p:nvPicPr>
          <p:cNvPr id="11" name="Edward de Bono on creative think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616" y="836712"/>
            <a:ext cx="7584843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496" y="44624"/>
            <a:ext cx="4392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Objectives of the Workshop: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rtl="0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Providing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an overview of the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CoRT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program.</a:t>
            </a:r>
          </a:p>
          <a:p>
            <a:pPr marL="342900" lvl="0" indent="-342900" algn="just" rtl="0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Providing strategies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thinking skills.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rtl="0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Providing various tools for implementing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CoRT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skills.</a:t>
            </a:r>
          </a:p>
          <a:p>
            <a:pPr marL="342900" lvl="0" indent="-342900" algn="just" rtl="0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Application on textbooks.</a:t>
            </a:r>
            <a:endParaRPr lang="ar-KW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716016" y="611977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3200" b="1" dirty="0" err="1" smtClean="0">
                <a:solidFill>
                  <a:schemeClr val="bg1"/>
                </a:solidFill>
                <a:latin typeface="Goudy Stout" panose="0202090407030B020401" pitchFamily="18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724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88" y="351501"/>
            <a:ext cx="2276475" cy="2857500"/>
          </a:xfrm>
          <a:prstGeom prst="rect">
            <a:avLst/>
          </a:prstGeom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845389" y="5009518"/>
            <a:ext cx="1732512" cy="1401809"/>
            <a:chOff x="3845967" y="1124744"/>
            <a:chExt cx="2027237" cy="1717675"/>
          </a:xfrm>
        </p:grpSpPr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3845967" y="1124744"/>
              <a:ext cx="2027237" cy="1717675"/>
            </a:xfrm>
            <a:custGeom>
              <a:avLst/>
              <a:gdLst>
                <a:gd name="T0" fmla="*/ 245350 w 1636"/>
                <a:gd name="T1" fmla="*/ 1122809 h 1386"/>
                <a:gd name="T2" fmla="*/ 265176 w 1636"/>
                <a:gd name="T3" fmla="*/ 1075716 h 1386"/>
                <a:gd name="T4" fmla="*/ 265176 w 1636"/>
                <a:gd name="T5" fmla="*/ 1033579 h 1386"/>
                <a:gd name="T6" fmla="*/ 287481 w 1636"/>
                <a:gd name="T7" fmla="*/ 991443 h 1386"/>
                <a:gd name="T8" fmla="*/ 322177 w 1636"/>
                <a:gd name="T9" fmla="*/ 974093 h 1386"/>
                <a:gd name="T10" fmla="*/ 374221 w 1636"/>
                <a:gd name="T11" fmla="*/ 984007 h 1386"/>
                <a:gd name="T12" fmla="*/ 463439 w 1636"/>
                <a:gd name="T13" fmla="*/ 1065801 h 1386"/>
                <a:gd name="T14" fmla="*/ 503092 w 1636"/>
                <a:gd name="T15" fmla="*/ 1145117 h 1386"/>
                <a:gd name="T16" fmla="*/ 513005 w 1636"/>
                <a:gd name="T17" fmla="*/ 1216996 h 1386"/>
                <a:gd name="T18" fmla="*/ 500614 w 1636"/>
                <a:gd name="T19" fmla="*/ 1278961 h 1386"/>
                <a:gd name="T20" fmla="*/ 475831 w 1636"/>
                <a:gd name="T21" fmla="*/ 1301269 h 1386"/>
                <a:gd name="T22" fmla="*/ 428743 w 1636"/>
                <a:gd name="T23" fmla="*/ 1311183 h 1386"/>
                <a:gd name="T24" fmla="*/ 354395 w 1636"/>
                <a:gd name="T25" fmla="*/ 1274004 h 1386"/>
                <a:gd name="T26" fmla="*/ 307307 w 1636"/>
                <a:gd name="T27" fmla="*/ 1283919 h 1386"/>
                <a:gd name="T28" fmla="*/ 292438 w 1636"/>
                <a:gd name="T29" fmla="*/ 1311183 h 1386"/>
                <a:gd name="T30" fmla="*/ 297394 w 1636"/>
                <a:gd name="T31" fmla="*/ 1365713 h 1386"/>
                <a:gd name="T32" fmla="*/ 495657 w 1636"/>
                <a:gd name="T33" fmla="*/ 1712718 h 1386"/>
                <a:gd name="T34" fmla="*/ 822791 w 1636"/>
                <a:gd name="T35" fmla="*/ 1717675 h 1386"/>
                <a:gd name="T36" fmla="*/ 899617 w 1636"/>
                <a:gd name="T37" fmla="*/ 1680496 h 1386"/>
                <a:gd name="T38" fmla="*/ 909531 w 1636"/>
                <a:gd name="T39" fmla="*/ 1643317 h 1386"/>
                <a:gd name="T40" fmla="*/ 879791 w 1636"/>
                <a:gd name="T41" fmla="*/ 1598702 h 1386"/>
                <a:gd name="T42" fmla="*/ 820312 w 1636"/>
                <a:gd name="T43" fmla="*/ 1556566 h 1386"/>
                <a:gd name="T44" fmla="*/ 810399 w 1636"/>
                <a:gd name="T45" fmla="*/ 1521865 h 1386"/>
                <a:gd name="T46" fmla="*/ 830225 w 1636"/>
                <a:gd name="T47" fmla="*/ 1472293 h 1386"/>
                <a:gd name="T48" fmla="*/ 907052 w 1636"/>
                <a:gd name="T49" fmla="*/ 1430157 h 1386"/>
                <a:gd name="T50" fmla="*/ 988836 w 1636"/>
                <a:gd name="T51" fmla="*/ 1417763 h 1386"/>
                <a:gd name="T52" fmla="*/ 1100358 w 1636"/>
                <a:gd name="T53" fmla="*/ 1440071 h 1386"/>
                <a:gd name="T54" fmla="*/ 1157359 w 1636"/>
                <a:gd name="T55" fmla="*/ 1484686 h 1386"/>
                <a:gd name="T56" fmla="*/ 1167272 w 1636"/>
                <a:gd name="T57" fmla="*/ 1521865 h 1386"/>
                <a:gd name="T58" fmla="*/ 1152402 w 1636"/>
                <a:gd name="T59" fmla="*/ 1566480 h 1386"/>
                <a:gd name="T60" fmla="*/ 1083010 w 1636"/>
                <a:gd name="T61" fmla="*/ 1613573 h 1386"/>
                <a:gd name="T62" fmla="*/ 1068141 w 1636"/>
                <a:gd name="T63" fmla="*/ 1658188 h 1386"/>
                <a:gd name="T64" fmla="*/ 1087967 w 1636"/>
                <a:gd name="T65" fmla="*/ 1687932 h 1386"/>
                <a:gd name="T66" fmla="*/ 1479536 w 1636"/>
                <a:gd name="T67" fmla="*/ 1717675 h 1386"/>
                <a:gd name="T68" fmla="*/ 1489449 w 1636"/>
                <a:gd name="T69" fmla="*/ 1707761 h 1386"/>
                <a:gd name="T70" fmla="*/ 1660451 w 1636"/>
                <a:gd name="T71" fmla="*/ 1410328 h 1386"/>
                <a:gd name="T72" fmla="*/ 1727365 w 1636"/>
                <a:gd name="T73" fmla="*/ 1368191 h 1386"/>
                <a:gd name="T74" fmla="*/ 1759582 w 1636"/>
                <a:gd name="T75" fmla="*/ 1380584 h 1386"/>
                <a:gd name="T76" fmla="*/ 1781887 w 1636"/>
                <a:gd name="T77" fmla="*/ 1427678 h 1386"/>
                <a:gd name="T78" fmla="*/ 1789322 w 1636"/>
                <a:gd name="T79" fmla="*/ 1499558 h 1386"/>
                <a:gd name="T80" fmla="*/ 1816583 w 1636"/>
                <a:gd name="T81" fmla="*/ 1526822 h 1386"/>
                <a:gd name="T82" fmla="*/ 1866148 w 1636"/>
                <a:gd name="T83" fmla="*/ 1534258 h 1386"/>
                <a:gd name="T84" fmla="*/ 1942975 w 1636"/>
                <a:gd name="T85" fmla="*/ 1489643 h 1386"/>
                <a:gd name="T86" fmla="*/ 1995019 w 1636"/>
                <a:gd name="T87" fmla="*/ 1425199 h 1386"/>
                <a:gd name="T88" fmla="*/ 2022280 w 1636"/>
                <a:gd name="T89" fmla="*/ 1355798 h 1386"/>
                <a:gd name="T90" fmla="*/ 2024759 w 1636"/>
                <a:gd name="T91" fmla="*/ 1271526 h 1386"/>
                <a:gd name="T92" fmla="*/ 1990063 w 1636"/>
                <a:gd name="T93" fmla="*/ 1226911 h 1386"/>
                <a:gd name="T94" fmla="*/ 1945454 w 1636"/>
                <a:gd name="T95" fmla="*/ 1219475 h 1386"/>
                <a:gd name="T96" fmla="*/ 1871105 w 1636"/>
                <a:gd name="T97" fmla="*/ 1254175 h 1386"/>
                <a:gd name="T98" fmla="*/ 1824018 w 1636"/>
                <a:gd name="T99" fmla="*/ 1244261 h 1386"/>
                <a:gd name="T100" fmla="*/ 1806670 w 1636"/>
                <a:gd name="T101" fmla="*/ 1216996 h 1386"/>
                <a:gd name="T102" fmla="*/ 1814105 w 1636"/>
                <a:gd name="T103" fmla="*/ 1147595 h 1386"/>
                <a:gd name="T104" fmla="*/ 1960323 w 1636"/>
                <a:gd name="T105" fmla="*/ 827855 h 1386"/>
                <a:gd name="T106" fmla="*/ 399004 w 1636"/>
                <a:gd name="T107" fmla="*/ 163588 h 1386"/>
                <a:gd name="T108" fmla="*/ 163567 w 1636"/>
                <a:gd name="T109" fmla="*/ 1117852 h 1386"/>
                <a:gd name="T110" fmla="*/ 218089 w 1636"/>
                <a:gd name="T111" fmla="*/ 1140159 h 138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36" h="1386">
                  <a:moveTo>
                    <a:pt x="184" y="918"/>
                  </a:moveTo>
                  <a:lnTo>
                    <a:pt x="184" y="918"/>
                  </a:lnTo>
                  <a:lnTo>
                    <a:pt x="192" y="912"/>
                  </a:lnTo>
                  <a:lnTo>
                    <a:pt x="198" y="906"/>
                  </a:lnTo>
                  <a:lnTo>
                    <a:pt x="204" y="900"/>
                  </a:lnTo>
                  <a:lnTo>
                    <a:pt x="208" y="894"/>
                  </a:lnTo>
                  <a:lnTo>
                    <a:pt x="212" y="882"/>
                  </a:lnTo>
                  <a:lnTo>
                    <a:pt x="214" y="868"/>
                  </a:lnTo>
                  <a:lnTo>
                    <a:pt x="212" y="850"/>
                  </a:lnTo>
                  <a:lnTo>
                    <a:pt x="214" y="834"/>
                  </a:lnTo>
                  <a:lnTo>
                    <a:pt x="216" y="820"/>
                  </a:lnTo>
                  <a:lnTo>
                    <a:pt x="220" y="812"/>
                  </a:lnTo>
                  <a:lnTo>
                    <a:pt x="224" y="806"/>
                  </a:lnTo>
                  <a:lnTo>
                    <a:pt x="232" y="800"/>
                  </a:lnTo>
                  <a:lnTo>
                    <a:pt x="240" y="794"/>
                  </a:lnTo>
                  <a:lnTo>
                    <a:pt x="250" y="788"/>
                  </a:lnTo>
                  <a:lnTo>
                    <a:pt x="260" y="786"/>
                  </a:lnTo>
                  <a:lnTo>
                    <a:pt x="270" y="786"/>
                  </a:lnTo>
                  <a:lnTo>
                    <a:pt x="282" y="786"/>
                  </a:lnTo>
                  <a:lnTo>
                    <a:pt x="292" y="790"/>
                  </a:lnTo>
                  <a:lnTo>
                    <a:pt x="302" y="794"/>
                  </a:lnTo>
                  <a:lnTo>
                    <a:pt x="324" y="808"/>
                  </a:lnTo>
                  <a:lnTo>
                    <a:pt x="344" y="824"/>
                  </a:lnTo>
                  <a:lnTo>
                    <a:pt x="360" y="842"/>
                  </a:lnTo>
                  <a:lnTo>
                    <a:pt x="374" y="860"/>
                  </a:lnTo>
                  <a:lnTo>
                    <a:pt x="384" y="876"/>
                  </a:lnTo>
                  <a:lnTo>
                    <a:pt x="396" y="898"/>
                  </a:lnTo>
                  <a:lnTo>
                    <a:pt x="406" y="924"/>
                  </a:lnTo>
                  <a:lnTo>
                    <a:pt x="412" y="954"/>
                  </a:lnTo>
                  <a:lnTo>
                    <a:pt x="414" y="968"/>
                  </a:lnTo>
                  <a:lnTo>
                    <a:pt x="414" y="982"/>
                  </a:lnTo>
                  <a:lnTo>
                    <a:pt x="414" y="1004"/>
                  </a:lnTo>
                  <a:lnTo>
                    <a:pt x="412" y="1014"/>
                  </a:lnTo>
                  <a:lnTo>
                    <a:pt x="408" y="1022"/>
                  </a:lnTo>
                  <a:lnTo>
                    <a:pt x="404" y="1032"/>
                  </a:lnTo>
                  <a:lnTo>
                    <a:pt x="398" y="1038"/>
                  </a:lnTo>
                  <a:lnTo>
                    <a:pt x="392" y="1046"/>
                  </a:lnTo>
                  <a:lnTo>
                    <a:pt x="384" y="1050"/>
                  </a:lnTo>
                  <a:lnTo>
                    <a:pt x="374" y="1056"/>
                  </a:lnTo>
                  <a:lnTo>
                    <a:pt x="364" y="1058"/>
                  </a:lnTo>
                  <a:lnTo>
                    <a:pt x="354" y="1058"/>
                  </a:lnTo>
                  <a:lnTo>
                    <a:pt x="346" y="1058"/>
                  </a:lnTo>
                  <a:lnTo>
                    <a:pt x="330" y="1052"/>
                  </a:lnTo>
                  <a:lnTo>
                    <a:pt x="316" y="1042"/>
                  </a:lnTo>
                  <a:lnTo>
                    <a:pt x="302" y="1034"/>
                  </a:lnTo>
                  <a:lnTo>
                    <a:pt x="286" y="1028"/>
                  </a:lnTo>
                  <a:lnTo>
                    <a:pt x="278" y="1028"/>
                  </a:lnTo>
                  <a:lnTo>
                    <a:pt x="268" y="1028"/>
                  </a:lnTo>
                  <a:lnTo>
                    <a:pt x="258" y="1032"/>
                  </a:lnTo>
                  <a:lnTo>
                    <a:pt x="248" y="1036"/>
                  </a:lnTo>
                  <a:lnTo>
                    <a:pt x="242" y="1042"/>
                  </a:lnTo>
                  <a:lnTo>
                    <a:pt x="238" y="1048"/>
                  </a:lnTo>
                  <a:lnTo>
                    <a:pt x="236" y="1058"/>
                  </a:lnTo>
                  <a:lnTo>
                    <a:pt x="234" y="1068"/>
                  </a:lnTo>
                  <a:lnTo>
                    <a:pt x="236" y="1086"/>
                  </a:lnTo>
                  <a:lnTo>
                    <a:pt x="240" y="1102"/>
                  </a:lnTo>
                  <a:lnTo>
                    <a:pt x="398" y="1378"/>
                  </a:lnTo>
                  <a:lnTo>
                    <a:pt x="402" y="1378"/>
                  </a:lnTo>
                  <a:lnTo>
                    <a:pt x="402" y="1380"/>
                  </a:lnTo>
                  <a:lnTo>
                    <a:pt x="400" y="1382"/>
                  </a:lnTo>
                  <a:lnTo>
                    <a:pt x="402" y="1386"/>
                  </a:lnTo>
                  <a:lnTo>
                    <a:pt x="664" y="1386"/>
                  </a:lnTo>
                  <a:lnTo>
                    <a:pt x="686" y="1380"/>
                  </a:lnTo>
                  <a:lnTo>
                    <a:pt x="708" y="1368"/>
                  </a:lnTo>
                  <a:lnTo>
                    <a:pt x="718" y="1362"/>
                  </a:lnTo>
                  <a:lnTo>
                    <a:pt x="726" y="1356"/>
                  </a:lnTo>
                  <a:lnTo>
                    <a:pt x="732" y="1346"/>
                  </a:lnTo>
                  <a:lnTo>
                    <a:pt x="734" y="1338"/>
                  </a:lnTo>
                  <a:lnTo>
                    <a:pt x="734" y="1326"/>
                  </a:lnTo>
                  <a:lnTo>
                    <a:pt x="730" y="1316"/>
                  </a:lnTo>
                  <a:lnTo>
                    <a:pt x="728" y="1308"/>
                  </a:lnTo>
                  <a:lnTo>
                    <a:pt x="722" y="1302"/>
                  </a:lnTo>
                  <a:lnTo>
                    <a:pt x="710" y="1290"/>
                  </a:lnTo>
                  <a:lnTo>
                    <a:pt x="694" y="1282"/>
                  </a:lnTo>
                  <a:lnTo>
                    <a:pt x="680" y="1274"/>
                  </a:lnTo>
                  <a:lnTo>
                    <a:pt x="668" y="1264"/>
                  </a:lnTo>
                  <a:lnTo>
                    <a:pt x="662" y="1256"/>
                  </a:lnTo>
                  <a:lnTo>
                    <a:pt x="658" y="1248"/>
                  </a:lnTo>
                  <a:lnTo>
                    <a:pt x="656" y="1240"/>
                  </a:lnTo>
                  <a:lnTo>
                    <a:pt x="654" y="1228"/>
                  </a:lnTo>
                  <a:lnTo>
                    <a:pt x="656" y="1216"/>
                  </a:lnTo>
                  <a:lnTo>
                    <a:pt x="658" y="1206"/>
                  </a:lnTo>
                  <a:lnTo>
                    <a:pt x="664" y="1198"/>
                  </a:lnTo>
                  <a:lnTo>
                    <a:pt x="670" y="1188"/>
                  </a:lnTo>
                  <a:lnTo>
                    <a:pt x="678" y="1180"/>
                  </a:lnTo>
                  <a:lnTo>
                    <a:pt x="688" y="1174"/>
                  </a:lnTo>
                  <a:lnTo>
                    <a:pt x="708" y="1162"/>
                  </a:lnTo>
                  <a:lnTo>
                    <a:pt x="732" y="1154"/>
                  </a:lnTo>
                  <a:lnTo>
                    <a:pt x="756" y="1148"/>
                  </a:lnTo>
                  <a:lnTo>
                    <a:pt x="780" y="1144"/>
                  </a:lnTo>
                  <a:lnTo>
                    <a:pt x="798" y="1144"/>
                  </a:lnTo>
                  <a:lnTo>
                    <a:pt x="818" y="1144"/>
                  </a:lnTo>
                  <a:lnTo>
                    <a:pt x="840" y="1148"/>
                  </a:lnTo>
                  <a:lnTo>
                    <a:pt x="864" y="1154"/>
                  </a:lnTo>
                  <a:lnTo>
                    <a:pt x="888" y="1162"/>
                  </a:lnTo>
                  <a:lnTo>
                    <a:pt x="910" y="1174"/>
                  </a:lnTo>
                  <a:lnTo>
                    <a:pt x="918" y="1180"/>
                  </a:lnTo>
                  <a:lnTo>
                    <a:pt x="926" y="1188"/>
                  </a:lnTo>
                  <a:lnTo>
                    <a:pt x="934" y="1198"/>
                  </a:lnTo>
                  <a:lnTo>
                    <a:pt x="938" y="1206"/>
                  </a:lnTo>
                  <a:lnTo>
                    <a:pt x="942" y="1216"/>
                  </a:lnTo>
                  <a:lnTo>
                    <a:pt x="942" y="1228"/>
                  </a:lnTo>
                  <a:lnTo>
                    <a:pt x="942" y="1240"/>
                  </a:lnTo>
                  <a:lnTo>
                    <a:pt x="938" y="1248"/>
                  </a:lnTo>
                  <a:lnTo>
                    <a:pt x="934" y="1256"/>
                  </a:lnTo>
                  <a:lnTo>
                    <a:pt x="930" y="1264"/>
                  </a:lnTo>
                  <a:lnTo>
                    <a:pt x="916" y="1274"/>
                  </a:lnTo>
                  <a:lnTo>
                    <a:pt x="902" y="1282"/>
                  </a:lnTo>
                  <a:lnTo>
                    <a:pt x="888" y="1290"/>
                  </a:lnTo>
                  <a:lnTo>
                    <a:pt x="874" y="1302"/>
                  </a:lnTo>
                  <a:lnTo>
                    <a:pt x="870" y="1308"/>
                  </a:lnTo>
                  <a:lnTo>
                    <a:pt x="866" y="1316"/>
                  </a:lnTo>
                  <a:lnTo>
                    <a:pt x="864" y="1326"/>
                  </a:lnTo>
                  <a:lnTo>
                    <a:pt x="862" y="1338"/>
                  </a:lnTo>
                  <a:lnTo>
                    <a:pt x="864" y="1346"/>
                  </a:lnTo>
                  <a:lnTo>
                    <a:pt x="870" y="1356"/>
                  </a:lnTo>
                  <a:lnTo>
                    <a:pt x="878" y="1362"/>
                  </a:lnTo>
                  <a:lnTo>
                    <a:pt x="888" y="1368"/>
                  </a:lnTo>
                  <a:lnTo>
                    <a:pt x="912" y="1380"/>
                  </a:lnTo>
                  <a:lnTo>
                    <a:pt x="934" y="1386"/>
                  </a:lnTo>
                  <a:lnTo>
                    <a:pt x="1194" y="1386"/>
                  </a:lnTo>
                  <a:lnTo>
                    <a:pt x="1198" y="1380"/>
                  </a:lnTo>
                  <a:lnTo>
                    <a:pt x="1198" y="1378"/>
                  </a:lnTo>
                  <a:lnTo>
                    <a:pt x="1202" y="1378"/>
                  </a:lnTo>
                  <a:lnTo>
                    <a:pt x="1204" y="1372"/>
                  </a:lnTo>
                  <a:lnTo>
                    <a:pt x="1240" y="1310"/>
                  </a:lnTo>
                  <a:lnTo>
                    <a:pt x="1340" y="1138"/>
                  </a:lnTo>
                  <a:lnTo>
                    <a:pt x="1356" y="1124"/>
                  </a:lnTo>
                  <a:lnTo>
                    <a:pt x="1376" y="1112"/>
                  </a:lnTo>
                  <a:lnTo>
                    <a:pt x="1384" y="1108"/>
                  </a:lnTo>
                  <a:lnTo>
                    <a:pt x="1394" y="1104"/>
                  </a:lnTo>
                  <a:lnTo>
                    <a:pt x="1402" y="1104"/>
                  </a:lnTo>
                  <a:lnTo>
                    <a:pt x="1410" y="1108"/>
                  </a:lnTo>
                  <a:lnTo>
                    <a:pt x="1420" y="1114"/>
                  </a:lnTo>
                  <a:lnTo>
                    <a:pt x="1426" y="1122"/>
                  </a:lnTo>
                  <a:lnTo>
                    <a:pt x="1432" y="1128"/>
                  </a:lnTo>
                  <a:lnTo>
                    <a:pt x="1436" y="1136"/>
                  </a:lnTo>
                  <a:lnTo>
                    <a:pt x="1438" y="1152"/>
                  </a:lnTo>
                  <a:lnTo>
                    <a:pt x="1438" y="1170"/>
                  </a:lnTo>
                  <a:lnTo>
                    <a:pt x="1438" y="1186"/>
                  </a:lnTo>
                  <a:lnTo>
                    <a:pt x="1440" y="1202"/>
                  </a:lnTo>
                  <a:lnTo>
                    <a:pt x="1444" y="1210"/>
                  </a:lnTo>
                  <a:lnTo>
                    <a:pt x="1448" y="1218"/>
                  </a:lnTo>
                  <a:lnTo>
                    <a:pt x="1456" y="1226"/>
                  </a:lnTo>
                  <a:lnTo>
                    <a:pt x="1466" y="1232"/>
                  </a:lnTo>
                  <a:lnTo>
                    <a:pt x="1476" y="1236"/>
                  </a:lnTo>
                  <a:lnTo>
                    <a:pt x="1486" y="1240"/>
                  </a:lnTo>
                  <a:lnTo>
                    <a:pt x="1496" y="1240"/>
                  </a:lnTo>
                  <a:lnTo>
                    <a:pt x="1506" y="1238"/>
                  </a:lnTo>
                  <a:lnTo>
                    <a:pt x="1518" y="1234"/>
                  </a:lnTo>
                  <a:lnTo>
                    <a:pt x="1528" y="1230"/>
                  </a:lnTo>
                  <a:lnTo>
                    <a:pt x="1550" y="1218"/>
                  </a:lnTo>
                  <a:lnTo>
                    <a:pt x="1568" y="1202"/>
                  </a:lnTo>
                  <a:lnTo>
                    <a:pt x="1586" y="1184"/>
                  </a:lnTo>
                  <a:lnTo>
                    <a:pt x="1600" y="1166"/>
                  </a:lnTo>
                  <a:lnTo>
                    <a:pt x="1610" y="1150"/>
                  </a:lnTo>
                  <a:lnTo>
                    <a:pt x="1618" y="1132"/>
                  </a:lnTo>
                  <a:lnTo>
                    <a:pt x="1628" y="1112"/>
                  </a:lnTo>
                  <a:lnTo>
                    <a:pt x="1632" y="1094"/>
                  </a:lnTo>
                  <a:lnTo>
                    <a:pt x="1636" y="1076"/>
                  </a:lnTo>
                  <a:lnTo>
                    <a:pt x="1636" y="1060"/>
                  </a:lnTo>
                  <a:lnTo>
                    <a:pt x="1636" y="1042"/>
                  </a:lnTo>
                  <a:lnTo>
                    <a:pt x="1634" y="1026"/>
                  </a:lnTo>
                  <a:lnTo>
                    <a:pt x="1628" y="1012"/>
                  </a:lnTo>
                  <a:lnTo>
                    <a:pt x="1618" y="1000"/>
                  </a:lnTo>
                  <a:lnTo>
                    <a:pt x="1606" y="990"/>
                  </a:lnTo>
                  <a:lnTo>
                    <a:pt x="1596" y="986"/>
                  </a:lnTo>
                  <a:lnTo>
                    <a:pt x="1586" y="984"/>
                  </a:lnTo>
                  <a:lnTo>
                    <a:pt x="1578" y="982"/>
                  </a:lnTo>
                  <a:lnTo>
                    <a:pt x="1570" y="984"/>
                  </a:lnTo>
                  <a:lnTo>
                    <a:pt x="1554" y="990"/>
                  </a:lnTo>
                  <a:lnTo>
                    <a:pt x="1540" y="998"/>
                  </a:lnTo>
                  <a:lnTo>
                    <a:pt x="1524" y="1006"/>
                  </a:lnTo>
                  <a:lnTo>
                    <a:pt x="1510" y="1012"/>
                  </a:lnTo>
                  <a:lnTo>
                    <a:pt x="1500" y="1014"/>
                  </a:lnTo>
                  <a:lnTo>
                    <a:pt x="1492" y="1012"/>
                  </a:lnTo>
                  <a:lnTo>
                    <a:pt x="1482" y="1010"/>
                  </a:lnTo>
                  <a:lnTo>
                    <a:pt x="1472" y="1004"/>
                  </a:lnTo>
                  <a:lnTo>
                    <a:pt x="1464" y="1000"/>
                  </a:lnTo>
                  <a:lnTo>
                    <a:pt x="1460" y="992"/>
                  </a:lnTo>
                  <a:lnTo>
                    <a:pt x="1458" y="982"/>
                  </a:lnTo>
                  <a:lnTo>
                    <a:pt x="1458" y="972"/>
                  </a:lnTo>
                  <a:lnTo>
                    <a:pt x="1458" y="950"/>
                  </a:lnTo>
                  <a:lnTo>
                    <a:pt x="1462" y="928"/>
                  </a:lnTo>
                  <a:lnTo>
                    <a:pt x="1464" y="926"/>
                  </a:lnTo>
                  <a:lnTo>
                    <a:pt x="1466" y="920"/>
                  </a:lnTo>
                  <a:lnTo>
                    <a:pt x="1598" y="692"/>
                  </a:lnTo>
                  <a:lnTo>
                    <a:pt x="1582" y="668"/>
                  </a:lnTo>
                  <a:lnTo>
                    <a:pt x="1584" y="668"/>
                  </a:lnTo>
                  <a:lnTo>
                    <a:pt x="1198" y="0"/>
                  </a:lnTo>
                  <a:lnTo>
                    <a:pt x="398" y="0"/>
                  </a:lnTo>
                  <a:lnTo>
                    <a:pt x="322" y="132"/>
                  </a:lnTo>
                  <a:lnTo>
                    <a:pt x="0" y="690"/>
                  </a:lnTo>
                  <a:lnTo>
                    <a:pt x="116" y="888"/>
                  </a:lnTo>
                  <a:lnTo>
                    <a:pt x="132" y="902"/>
                  </a:lnTo>
                  <a:lnTo>
                    <a:pt x="150" y="914"/>
                  </a:lnTo>
                  <a:lnTo>
                    <a:pt x="160" y="918"/>
                  </a:lnTo>
                  <a:lnTo>
                    <a:pt x="168" y="920"/>
                  </a:lnTo>
                  <a:lnTo>
                    <a:pt x="176" y="920"/>
                  </a:lnTo>
                  <a:lnTo>
                    <a:pt x="184" y="918"/>
                  </a:lnTo>
                  <a:close/>
                </a:path>
              </a:pathLst>
            </a:custGeom>
            <a:solidFill>
              <a:srgbClr val="438DEF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Text Box 9"/>
            <p:cNvSpPr txBox="1">
              <a:spLocks noChangeArrowheads="1"/>
            </p:cNvSpPr>
            <p:nvPr/>
          </p:nvSpPr>
          <p:spPr bwMode="auto">
            <a:xfrm>
              <a:off x="3993648" y="1658144"/>
              <a:ext cx="1596594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Interaction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55219" y="2072253"/>
            <a:ext cx="1706735" cy="1401809"/>
            <a:chOff x="2360067" y="1977232"/>
            <a:chExt cx="1997075" cy="1717675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360067" y="1977232"/>
              <a:ext cx="1997075" cy="1717675"/>
            </a:xfrm>
            <a:custGeom>
              <a:avLst/>
              <a:gdLst>
                <a:gd name="T0" fmla="*/ 859783 w 1612"/>
                <a:gd name="T1" fmla="*/ 1712718 h 1386"/>
                <a:gd name="T2" fmla="*/ 879605 w 1612"/>
                <a:gd name="T3" fmla="*/ 1705282 h 1386"/>
                <a:gd name="T4" fmla="*/ 884561 w 1612"/>
                <a:gd name="T5" fmla="*/ 1702803 h 1386"/>
                <a:gd name="T6" fmla="*/ 891994 w 1612"/>
                <a:gd name="T7" fmla="*/ 1697846 h 1386"/>
                <a:gd name="T8" fmla="*/ 896949 w 1612"/>
                <a:gd name="T9" fmla="*/ 1695368 h 1386"/>
                <a:gd name="T10" fmla="*/ 904383 w 1612"/>
                <a:gd name="T11" fmla="*/ 1687932 h 1386"/>
                <a:gd name="T12" fmla="*/ 909338 w 1612"/>
                <a:gd name="T13" fmla="*/ 1685453 h 1386"/>
                <a:gd name="T14" fmla="*/ 911816 w 1612"/>
                <a:gd name="T15" fmla="*/ 1678017 h 1386"/>
                <a:gd name="T16" fmla="*/ 914294 w 1612"/>
                <a:gd name="T17" fmla="*/ 1675539 h 1386"/>
                <a:gd name="T18" fmla="*/ 916771 w 1612"/>
                <a:gd name="T19" fmla="*/ 1668103 h 1386"/>
                <a:gd name="T20" fmla="*/ 916771 w 1612"/>
                <a:gd name="T21" fmla="*/ 1663146 h 1386"/>
                <a:gd name="T22" fmla="*/ 887038 w 1612"/>
                <a:gd name="T23" fmla="*/ 1606138 h 1386"/>
                <a:gd name="T24" fmla="*/ 822617 w 1612"/>
                <a:gd name="T25" fmla="*/ 1554087 h 1386"/>
                <a:gd name="T26" fmla="*/ 817661 w 1612"/>
                <a:gd name="T27" fmla="*/ 1526822 h 1386"/>
                <a:gd name="T28" fmla="*/ 837483 w 1612"/>
                <a:gd name="T29" fmla="*/ 1479729 h 1386"/>
                <a:gd name="T30" fmla="*/ 944027 w 1612"/>
                <a:gd name="T31" fmla="*/ 1427678 h 1386"/>
                <a:gd name="T32" fmla="*/ 1048093 w 1612"/>
                <a:gd name="T33" fmla="*/ 1427678 h 1386"/>
                <a:gd name="T34" fmla="*/ 1154636 w 1612"/>
                <a:gd name="T35" fmla="*/ 1479729 h 1386"/>
                <a:gd name="T36" fmla="*/ 1174458 w 1612"/>
                <a:gd name="T37" fmla="*/ 1526822 h 1386"/>
                <a:gd name="T38" fmla="*/ 1169503 w 1612"/>
                <a:gd name="T39" fmla="*/ 1554087 h 1386"/>
                <a:gd name="T40" fmla="*/ 1107559 w 1612"/>
                <a:gd name="T41" fmla="*/ 1606138 h 1386"/>
                <a:gd name="T42" fmla="*/ 1075348 w 1612"/>
                <a:gd name="T43" fmla="*/ 1663146 h 1386"/>
                <a:gd name="T44" fmla="*/ 1075348 w 1612"/>
                <a:gd name="T45" fmla="*/ 1668103 h 1386"/>
                <a:gd name="T46" fmla="*/ 1077826 w 1612"/>
                <a:gd name="T47" fmla="*/ 1675539 h 1386"/>
                <a:gd name="T48" fmla="*/ 1080304 w 1612"/>
                <a:gd name="T49" fmla="*/ 1678017 h 1386"/>
                <a:gd name="T50" fmla="*/ 1085259 w 1612"/>
                <a:gd name="T51" fmla="*/ 1685453 h 1386"/>
                <a:gd name="T52" fmla="*/ 1087737 w 1612"/>
                <a:gd name="T53" fmla="*/ 1687932 h 1386"/>
                <a:gd name="T54" fmla="*/ 1095170 w 1612"/>
                <a:gd name="T55" fmla="*/ 1695368 h 1386"/>
                <a:gd name="T56" fmla="*/ 1100126 w 1612"/>
                <a:gd name="T57" fmla="*/ 1697846 h 1386"/>
                <a:gd name="T58" fmla="*/ 1107559 w 1612"/>
                <a:gd name="T59" fmla="*/ 1702803 h 1386"/>
                <a:gd name="T60" fmla="*/ 1112514 w 1612"/>
                <a:gd name="T61" fmla="*/ 1705282 h 1386"/>
                <a:gd name="T62" fmla="*/ 1132337 w 1612"/>
                <a:gd name="T63" fmla="*/ 1712718 h 1386"/>
                <a:gd name="T64" fmla="*/ 1637800 w 1612"/>
                <a:gd name="T65" fmla="*/ 1452464 h 1386"/>
                <a:gd name="T66" fmla="*/ 1642755 w 1612"/>
                <a:gd name="T67" fmla="*/ 1368191 h 1386"/>
                <a:gd name="T68" fmla="*/ 1603111 w 1612"/>
                <a:gd name="T69" fmla="*/ 1338448 h 1386"/>
                <a:gd name="T70" fmla="*/ 1526300 w 1612"/>
                <a:gd name="T71" fmla="*/ 1368191 h 1386"/>
                <a:gd name="T72" fmla="*/ 1461879 w 1612"/>
                <a:gd name="T73" fmla="*/ 1365713 h 1386"/>
                <a:gd name="T74" fmla="*/ 1429668 w 1612"/>
                <a:gd name="T75" fmla="*/ 1326055 h 1386"/>
                <a:gd name="T76" fmla="*/ 1439579 w 1612"/>
                <a:gd name="T77" fmla="*/ 1207082 h 1386"/>
                <a:gd name="T78" fmla="*/ 1491612 w 1612"/>
                <a:gd name="T79" fmla="*/ 1117852 h 1386"/>
                <a:gd name="T80" fmla="*/ 1588245 w 1612"/>
                <a:gd name="T81" fmla="*/ 1050930 h 1386"/>
                <a:gd name="T82" fmla="*/ 1640277 w 1612"/>
                <a:gd name="T83" fmla="*/ 1058365 h 1386"/>
                <a:gd name="T84" fmla="*/ 1672488 w 1612"/>
                <a:gd name="T85" fmla="*/ 1115373 h 1386"/>
                <a:gd name="T86" fmla="*/ 1687355 w 1612"/>
                <a:gd name="T87" fmla="*/ 1194689 h 1386"/>
                <a:gd name="T88" fmla="*/ 1731955 w 1612"/>
                <a:gd name="T89" fmla="*/ 1214518 h 1386"/>
                <a:gd name="T90" fmla="*/ 1979731 w 1612"/>
                <a:gd name="T91" fmla="*/ 862555 h 1386"/>
                <a:gd name="T92" fmla="*/ 1774077 w 1612"/>
                <a:gd name="T93" fmla="*/ 473414 h 1386"/>
                <a:gd name="T94" fmla="*/ 1791421 w 1612"/>
                <a:gd name="T95" fmla="*/ 423842 h 1386"/>
                <a:gd name="T96" fmla="*/ 1858320 w 1612"/>
                <a:gd name="T97" fmla="*/ 421363 h 1386"/>
                <a:gd name="T98" fmla="*/ 1935131 w 1612"/>
                <a:gd name="T99" fmla="*/ 451107 h 1386"/>
                <a:gd name="T100" fmla="*/ 1977253 w 1612"/>
                <a:gd name="T101" fmla="*/ 428799 h 1386"/>
                <a:gd name="T102" fmla="*/ 1997075 w 1612"/>
                <a:gd name="T103" fmla="*/ 366834 h 1386"/>
                <a:gd name="T104" fmla="*/ 1959909 w 1612"/>
                <a:gd name="T105" fmla="*/ 245382 h 1386"/>
                <a:gd name="T106" fmla="*/ 1858320 w 1612"/>
                <a:gd name="T107" fmla="*/ 143759 h 1386"/>
                <a:gd name="T108" fmla="*/ 1793899 w 1612"/>
                <a:gd name="T109" fmla="*/ 136323 h 1386"/>
                <a:gd name="T110" fmla="*/ 1754254 w 1612"/>
                <a:gd name="T111" fmla="*/ 171024 h 1386"/>
                <a:gd name="T112" fmla="*/ 1749299 w 1612"/>
                <a:gd name="T113" fmla="*/ 225553 h 1386"/>
                <a:gd name="T114" fmla="*/ 1724521 w 1612"/>
                <a:gd name="T115" fmla="*/ 289997 h 1386"/>
                <a:gd name="T116" fmla="*/ 1684877 w 1612"/>
                <a:gd name="T117" fmla="*/ 297433 h 1386"/>
                <a:gd name="T118" fmla="*/ 495552 w 1612"/>
                <a:gd name="T119" fmla="*/ 0 h 138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612" h="1386">
                  <a:moveTo>
                    <a:pt x="674" y="1382"/>
                  </a:moveTo>
                  <a:lnTo>
                    <a:pt x="674" y="1382"/>
                  </a:lnTo>
                  <a:lnTo>
                    <a:pt x="670" y="1382"/>
                  </a:lnTo>
                  <a:lnTo>
                    <a:pt x="694" y="1382"/>
                  </a:lnTo>
                  <a:lnTo>
                    <a:pt x="706" y="1378"/>
                  </a:lnTo>
                  <a:lnTo>
                    <a:pt x="708" y="1378"/>
                  </a:lnTo>
                  <a:lnTo>
                    <a:pt x="710" y="1376"/>
                  </a:lnTo>
                  <a:lnTo>
                    <a:pt x="712" y="1374"/>
                  </a:lnTo>
                  <a:lnTo>
                    <a:pt x="714" y="1374"/>
                  </a:lnTo>
                  <a:lnTo>
                    <a:pt x="716" y="1372"/>
                  </a:lnTo>
                  <a:lnTo>
                    <a:pt x="718" y="1372"/>
                  </a:lnTo>
                  <a:lnTo>
                    <a:pt x="720" y="1370"/>
                  </a:lnTo>
                  <a:lnTo>
                    <a:pt x="722" y="1368"/>
                  </a:lnTo>
                  <a:lnTo>
                    <a:pt x="724" y="1368"/>
                  </a:lnTo>
                  <a:lnTo>
                    <a:pt x="726" y="1366"/>
                  </a:lnTo>
                  <a:lnTo>
                    <a:pt x="730" y="1364"/>
                  </a:lnTo>
                  <a:lnTo>
                    <a:pt x="730" y="1362"/>
                  </a:lnTo>
                  <a:lnTo>
                    <a:pt x="732" y="1360"/>
                  </a:lnTo>
                  <a:lnTo>
                    <a:pt x="734" y="1360"/>
                  </a:lnTo>
                  <a:lnTo>
                    <a:pt x="734" y="1358"/>
                  </a:lnTo>
                  <a:lnTo>
                    <a:pt x="736" y="1356"/>
                  </a:lnTo>
                  <a:lnTo>
                    <a:pt x="736" y="1354"/>
                  </a:lnTo>
                  <a:lnTo>
                    <a:pt x="738" y="1354"/>
                  </a:lnTo>
                  <a:lnTo>
                    <a:pt x="738" y="1352"/>
                  </a:lnTo>
                  <a:lnTo>
                    <a:pt x="740" y="1350"/>
                  </a:lnTo>
                  <a:lnTo>
                    <a:pt x="740" y="1348"/>
                  </a:lnTo>
                  <a:lnTo>
                    <a:pt x="740" y="1346"/>
                  </a:lnTo>
                  <a:lnTo>
                    <a:pt x="740" y="1342"/>
                  </a:lnTo>
                  <a:lnTo>
                    <a:pt x="740" y="1330"/>
                  </a:lnTo>
                  <a:lnTo>
                    <a:pt x="736" y="1320"/>
                  </a:lnTo>
                  <a:lnTo>
                    <a:pt x="734" y="1312"/>
                  </a:lnTo>
                  <a:lnTo>
                    <a:pt x="728" y="1306"/>
                  </a:lnTo>
                  <a:lnTo>
                    <a:pt x="716" y="1296"/>
                  </a:lnTo>
                  <a:lnTo>
                    <a:pt x="700" y="1286"/>
                  </a:lnTo>
                  <a:lnTo>
                    <a:pt x="686" y="1278"/>
                  </a:lnTo>
                  <a:lnTo>
                    <a:pt x="674" y="1268"/>
                  </a:lnTo>
                  <a:lnTo>
                    <a:pt x="668" y="1262"/>
                  </a:lnTo>
                  <a:lnTo>
                    <a:pt x="664" y="1254"/>
                  </a:lnTo>
                  <a:lnTo>
                    <a:pt x="662" y="1244"/>
                  </a:lnTo>
                  <a:lnTo>
                    <a:pt x="660" y="1232"/>
                  </a:lnTo>
                  <a:lnTo>
                    <a:pt x="662" y="1222"/>
                  </a:lnTo>
                  <a:lnTo>
                    <a:pt x="664" y="1212"/>
                  </a:lnTo>
                  <a:lnTo>
                    <a:pt x="670" y="1202"/>
                  </a:lnTo>
                  <a:lnTo>
                    <a:pt x="676" y="1194"/>
                  </a:lnTo>
                  <a:lnTo>
                    <a:pt x="684" y="1186"/>
                  </a:lnTo>
                  <a:lnTo>
                    <a:pt x="694" y="1178"/>
                  </a:lnTo>
                  <a:lnTo>
                    <a:pt x="714" y="1166"/>
                  </a:lnTo>
                  <a:lnTo>
                    <a:pt x="738" y="1158"/>
                  </a:lnTo>
                  <a:lnTo>
                    <a:pt x="762" y="1152"/>
                  </a:lnTo>
                  <a:lnTo>
                    <a:pt x="786" y="1150"/>
                  </a:lnTo>
                  <a:lnTo>
                    <a:pt x="804" y="1148"/>
                  </a:lnTo>
                  <a:lnTo>
                    <a:pt x="824" y="1150"/>
                  </a:lnTo>
                  <a:lnTo>
                    <a:pt x="846" y="1152"/>
                  </a:lnTo>
                  <a:lnTo>
                    <a:pt x="870" y="1158"/>
                  </a:lnTo>
                  <a:lnTo>
                    <a:pt x="894" y="1166"/>
                  </a:lnTo>
                  <a:lnTo>
                    <a:pt x="916" y="1178"/>
                  </a:lnTo>
                  <a:lnTo>
                    <a:pt x="924" y="1186"/>
                  </a:lnTo>
                  <a:lnTo>
                    <a:pt x="932" y="1194"/>
                  </a:lnTo>
                  <a:lnTo>
                    <a:pt x="940" y="1202"/>
                  </a:lnTo>
                  <a:lnTo>
                    <a:pt x="944" y="1212"/>
                  </a:lnTo>
                  <a:lnTo>
                    <a:pt x="948" y="1222"/>
                  </a:lnTo>
                  <a:lnTo>
                    <a:pt x="948" y="1232"/>
                  </a:lnTo>
                  <a:lnTo>
                    <a:pt x="948" y="1244"/>
                  </a:lnTo>
                  <a:lnTo>
                    <a:pt x="944" y="1254"/>
                  </a:lnTo>
                  <a:lnTo>
                    <a:pt x="940" y="1262"/>
                  </a:lnTo>
                  <a:lnTo>
                    <a:pt x="936" y="1268"/>
                  </a:lnTo>
                  <a:lnTo>
                    <a:pt x="922" y="1278"/>
                  </a:lnTo>
                  <a:lnTo>
                    <a:pt x="908" y="1286"/>
                  </a:lnTo>
                  <a:lnTo>
                    <a:pt x="894" y="1296"/>
                  </a:lnTo>
                  <a:lnTo>
                    <a:pt x="880" y="1306"/>
                  </a:lnTo>
                  <a:lnTo>
                    <a:pt x="876" y="1312"/>
                  </a:lnTo>
                  <a:lnTo>
                    <a:pt x="872" y="1320"/>
                  </a:lnTo>
                  <a:lnTo>
                    <a:pt x="870" y="1330"/>
                  </a:lnTo>
                  <a:lnTo>
                    <a:pt x="868" y="1342"/>
                  </a:lnTo>
                  <a:lnTo>
                    <a:pt x="868" y="1346"/>
                  </a:lnTo>
                  <a:lnTo>
                    <a:pt x="868" y="1348"/>
                  </a:lnTo>
                  <a:lnTo>
                    <a:pt x="870" y="1350"/>
                  </a:lnTo>
                  <a:lnTo>
                    <a:pt x="870" y="1352"/>
                  </a:lnTo>
                  <a:lnTo>
                    <a:pt x="872" y="1354"/>
                  </a:lnTo>
                  <a:lnTo>
                    <a:pt x="874" y="1356"/>
                  </a:lnTo>
                  <a:lnTo>
                    <a:pt x="874" y="1358"/>
                  </a:lnTo>
                  <a:lnTo>
                    <a:pt x="876" y="1360"/>
                  </a:lnTo>
                  <a:lnTo>
                    <a:pt x="878" y="1362"/>
                  </a:lnTo>
                  <a:lnTo>
                    <a:pt x="880" y="1364"/>
                  </a:lnTo>
                  <a:lnTo>
                    <a:pt x="882" y="1366"/>
                  </a:lnTo>
                  <a:lnTo>
                    <a:pt x="884" y="1368"/>
                  </a:lnTo>
                  <a:lnTo>
                    <a:pt x="886" y="1368"/>
                  </a:lnTo>
                  <a:lnTo>
                    <a:pt x="888" y="1370"/>
                  </a:lnTo>
                  <a:lnTo>
                    <a:pt x="890" y="1372"/>
                  </a:lnTo>
                  <a:lnTo>
                    <a:pt x="892" y="1372"/>
                  </a:lnTo>
                  <a:lnTo>
                    <a:pt x="894" y="1374"/>
                  </a:lnTo>
                  <a:lnTo>
                    <a:pt x="896" y="1374"/>
                  </a:lnTo>
                  <a:lnTo>
                    <a:pt x="898" y="1376"/>
                  </a:lnTo>
                  <a:lnTo>
                    <a:pt x="902" y="1378"/>
                  </a:lnTo>
                  <a:lnTo>
                    <a:pt x="914" y="1382"/>
                  </a:lnTo>
                  <a:lnTo>
                    <a:pt x="940" y="1382"/>
                  </a:lnTo>
                  <a:lnTo>
                    <a:pt x="934" y="1382"/>
                  </a:lnTo>
                  <a:lnTo>
                    <a:pt x="1198" y="1386"/>
                  </a:lnTo>
                  <a:lnTo>
                    <a:pt x="1322" y="1172"/>
                  </a:lnTo>
                  <a:lnTo>
                    <a:pt x="1326" y="1150"/>
                  </a:lnTo>
                  <a:lnTo>
                    <a:pt x="1330" y="1126"/>
                  </a:lnTo>
                  <a:lnTo>
                    <a:pt x="1328" y="1114"/>
                  </a:lnTo>
                  <a:lnTo>
                    <a:pt x="1326" y="1104"/>
                  </a:lnTo>
                  <a:lnTo>
                    <a:pt x="1322" y="1094"/>
                  </a:lnTo>
                  <a:lnTo>
                    <a:pt x="1316" y="1088"/>
                  </a:lnTo>
                  <a:lnTo>
                    <a:pt x="1304" y="1084"/>
                  </a:lnTo>
                  <a:lnTo>
                    <a:pt x="1294" y="1080"/>
                  </a:lnTo>
                  <a:lnTo>
                    <a:pt x="1286" y="1080"/>
                  </a:lnTo>
                  <a:lnTo>
                    <a:pt x="1278" y="1082"/>
                  </a:lnTo>
                  <a:lnTo>
                    <a:pt x="1262" y="1086"/>
                  </a:lnTo>
                  <a:lnTo>
                    <a:pt x="1248" y="1096"/>
                  </a:lnTo>
                  <a:lnTo>
                    <a:pt x="1232" y="1104"/>
                  </a:lnTo>
                  <a:lnTo>
                    <a:pt x="1218" y="1110"/>
                  </a:lnTo>
                  <a:lnTo>
                    <a:pt x="1208" y="1110"/>
                  </a:lnTo>
                  <a:lnTo>
                    <a:pt x="1200" y="1110"/>
                  </a:lnTo>
                  <a:lnTo>
                    <a:pt x="1190" y="1108"/>
                  </a:lnTo>
                  <a:lnTo>
                    <a:pt x="1180" y="1102"/>
                  </a:lnTo>
                  <a:lnTo>
                    <a:pt x="1170" y="1096"/>
                  </a:lnTo>
                  <a:lnTo>
                    <a:pt x="1164" y="1088"/>
                  </a:lnTo>
                  <a:lnTo>
                    <a:pt x="1158" y="1080"/>
                  </a:lnTo>
                  <a:lnTo>
                    <a:pt x="1154" y="1070"/>
                  </a:lnTo>
                  <a:lnTo>
                    <a:pt x="1152" y="1060"/>
                  </a:lnTo>
                  <a:lnTo>
                    <a:pt x="1150" y="1048"/>
                  </a:lnTo>
                  <a:lnTo>
                    <a:pt x="1150" y="1024"/>
                  </a:lnTo>
                  <a:lnTo>
                    <a:pt x="1154" y="998"/>
                  </a:lnTo>
                  <a:lnTo>
                    <a:pt x="1162" y="974"/>
                  </a:lnTo>
                  <a:lnTo>
                    <a:pt x="1170" y="954"/>
                  </a:lnTo>
                  <a:lnTo>
                    <a:pt x="1180" y="936"/>
                  </a:lnTo>
                  <a:lnTo>
                    <a:pt x="1190" y="920"/>
                  </a:lnTo>
                  <a:lnTo>
                    <a:pt x="1204" y="902"/>
                  </a:lnTo>
                  <a:lnTo>
                    <a:pt x="1220" y="884"/>
                  </a:lnTo>
                  <a:lnTo>
                    <a:pt x="1240" y="868"/>
                  </a:lnTo>
                  <a:lnTo>
                    <a:pt x="1260" y="856"/>
                  </a:lnTo>
                  <a:lnTo>
                    <a:pt x="1272" y="850"/>
                  </a:lnTo>
                  <a:lnTo>
                    <a:pt x="1282" y="848"/>
                  </a:lnTo>
                  <a:lnTo>
                    <a:pt x="1292" y="846"/>
                  </a:lnTo>
                  <a:lnTo>
                    <a:pt x="1304" y="846"/>
                  </a:lnTo>
                  <a:lnTo>
                    <a:pt x="1314" y="848"/>
                  </a:lnTo>
                  <a:lnTo>
                    <a:pt x="1324" y="854"/>
                  </a:lnTo>
                  <a:lnTo>
                    <a:pt x="1334" y="860"/>
                  </a:lnTo>
                  <a:lnTo>
                    <a:pt x="1340" y="868"/>
                  </a:lnTo>
                  <a:lnTo>
                    <a:pt x="1346" y="874"/>
                  </a:lnTo>
                  <a:lnTo>
                    <a:pt x="1348" y="882"/>
                  </a:lnTo>
                  <a:lnTo>
                    <a:pt x="1350" y="900"/>
                  </a:lnTo>
                  <a:lnTo>
                    <a:pt x="1350" y="916"/>
                  </a:lnTo>
                  <a:lnTo>
                    <a:pt x="1350" y="932"/>
                  </a:lnTo>
                  <a:lnTo>
                    <a:pt x="1354" y="948"/>
                  </a:lnTo>
                  <a:lnTo>
                    <a:pt x="1358" y="956"/>
                  </a:lnTo>
                  <a:lnTo>
                    <a:pt x="1362" y="964"/>
                  </a:lnTo>
                  <a:lnTo>
                    <a:pt x="1370" y="972"/>
                  </a:lnTo>
                  <a:lnTo>
                    <a:pt x="1380" y="978"/>
                  </a:lnTo>
                  <a:lnTo>
                    <a:pt x="1388" y="980"/>
                  </a:lnTo>
                  <a:lnTo>
                    <a:pt x="1398" y="980"/>
                  </a:lnTo>
                  <a:lnTo>
                    <a:pt x="1408" y="976"/>
                  </a:lnTo>
                  <a:lnTo>
                    <a:pt x="1418" y="972"/>
                  </a:lnTo>
                  <a:lnTo>
                    <a:pt x="1438" y="958"/>
                  </a:lnTo>
                  <a:lnTo>
                    <a:pt x="1456" y="942"/>
                  </a:lnTo>
                  <a:lnTo>
                    <a:pt x="1598" y="696"/>
                  </a:lnTo>
                  <a:lnTo>
                    <a:pt x="1436" y="418"/>
                  </a:lnTo>
                  <a:lnTo>
                    <a:pt x="1434" y="400"/>
                  </a:lnTo>
                  <a:lnTo>
                    <a:pt x="1432" y="382"/>
                  </a:lnTo>
                  <a:lnTo>
                    <a:pt x="1432" y="370"/>
                  </a:lnTo>
                  <a:lnTo>
                    <a:pt x="1434" y="358"/>
                  </a:lnTo>
                  <a:lnTo>
                    <a:pt x="1440" y="348"/>
                  </a:lnTo>
                  <a:lnTo>
                    <a:pt x="1446" y="342"/>
                  </a:lnTo>
                  <a:lnTo>
                    <a:pt x="1456" y="338"/>
                  </a:lnTo>
                  <a:lnTo>
                    <a:pt x="1466" y="334"/>
                  </a:lnTo>
                  <a:lnTo>
                    <a:pt x="1476" y="334"/>
                  </a:lnTo>
                  <a:lnTo>
                    <a:pt x="1484" y="334"/>
                  </a:lnTo>
                  <a:lnTo>
                    <a:pt x="1500" y="340"/>
                  </a:lnTo>
                  <a:lnTo>
                    <a:pt x="1514" y="348"/>
                  </a:lnTo>
                  <a:lnTo>
                    <a:pt x="1528" y="358"/>
                  </a:lnTo>
                  <a:lnTo>
                    <a:pt x="1544" y="364"/>
                  </a:lnTo>
                  <a:lnTo>
                    <a:pt x="1552" y="364"/>
                  </a:lnTo>
                  <a:lnTo>
                    <a:pt x="1562" y="364"/>
                  </a:lnTo>
                  <a:lnTo>
                    <a:pt x="1572" y="362"/>
                  </a:lnTo>
                  <a:lnTo>
                    <a:pt x="1582" y="356"/>
                  </a:lnTo>
                  <a:lnTo>
                    <a:pt x="1590" y="352"/>
                  </a:lnTo>
                  <a:lnTo>
                    <a:pt x="1596" y="346"/>
                  </a:lnTo>
                  <a:lnTo>
                    <a:pt x="1600" y="340"/>
                  </a:lnTo>
                  <a:lnTo>
                    <a:pt x="1604" y="332"/>
                  </a:lnTo>
                  <a:lnTo>
                    <a:pt x="1610" y="316"/>
                  </a:lnTo>
                  <a:lnTo>
                    <a:pt x="1612" y="296"/>
                  </a:lnTo>
                  <a:lnTo>
                    <a:pt x="1608" y="268"/>
                  </a:lnTo>
                  <a:lnTo>
                    <a:pt x="1602" y="242"/>
                  </a:lnTo>
                  <a:lnTo>
                    <a:pt x="1592" y="218"/>
                  </a:lnTo>
                  <a:lnTo>
                    <a:pt x="1582" y="198"/>
                  </a:lnTo>
                  <a:lnTo>
                    <a:pt x="1572" y="182"/>
                  </a:lnTo>
                  <a:lnTo>
                    <a:pt x="1558" y="164"/>
                  </a:lnTo>
                  <a:lnTo>
                    <a:pt x="1542" y="146"/>
                  </a:lnTo>
                  <a:lnTo>
                    <a:pt x="1522" y="130"/>
                  </a:lnTo>
                  <a:lnTo>
                    <a:pt x="1500" y="116"/>
                  </a:lnTo>
                  <a:lnTo>
                    <a:pt x="1490" y="112"/>
                  </a:lnTo>
                  <a:lnTo>
                    <a:pt x="1480" y="108"/>
                  </a:lnTo>
                  <a:lnTo>
                    <a:pt x="1468" y="108"/>
                  </a:lnTo>
                  <a:lnTo>
                    <a:pt x="1458" y="108"/>
                  </a:lnTo>
                  <a:lnTo>
                    <a:pt x="1448" y="110"/>
                  </a:lnTo>
                  <a:lnTo>
                    <a:pt x="1438" y="116"/>
                  </a:lnTo>
                  <a:lnTo>
                    <a:pt x="1430" y="120"/>
                  </a:lnTo>
                  <a:lnTo>
                    <a:pt x="1424" y="126"/>
                  </a:lnTo>
                  <a:lnTo>
                    <a:pt x="1416" y="138"/>
                  </a:lnTo>
                  <a:lnTo>
                    <a:pt x="1412" y="150"/>
                  </a:lnTo>
                  <a:lnTo>
                    <a:pt x="1410" y="164"/>
                  </a:lnTo>
                  <a:lnTo>
                    <a:pt x="1412" y="182"/>
                  </a:lnTo>
                  <a:lnTo>
                    <a:pt x="1410" y="198"/>
                  </a:lnTo>
                  <a:lnTo>
                    <a:pt x="1408" y="212"/>
                  </a:lnTo>
                  <a:lnTo>
                    <a:pt x="1404" y="220"/>
                  </a:lnTo>
                  <a:lnTo>
                    <a:pt x="1398" y="226"/>
                  </a:lnTo>
                  <a:lnTo>
                    <a:pt x="1392" y="234"/>
                  </a:lnTo>
                  <a:lnTo>
                    <a:pt x="1382" y="240"/>
                  </a:lnTo>
                  <a:lnTo>
                    <a:pt x="1376" y="242"/>
                  </a:lnTo>
                  <a:lnTo>
                    <a:pt x="1368" y="242"/>
                  </a:lnTo>
                  <a:lnTo>
                    <a:pt x="1360" y="240"/>
                  </a:lnTo>
                  <a:lnTo>
                    <a:pt x="1352" y="238"/>
                  </a:lnTo>
                  <a:lnTo>
                    <a:pt x="1334" y="228"/>
                  </a:lnTo>
                  <a:lnTo>
                    <a:pt x="1320" y="216"/>
                  </a:lnTo>
                  <a:lnTo>
                    <a:pt x="1198" y="0"/>
                  </a:lnTo>
                  <a:lnTo>
                    <a:pt x="400" y="0"/>
                  </a:lnTo>
                  <a:lnTo>
                    <a:pt x="0" y="694"/>
                  </a:lnTo>
                  <a:lnTo>
                    <a:pt x="398" y="1384"/>
                  </a:lnTo>
                  <a:lnTo>
                    <a:pt x="400" y="1382"/>
                  </a:lnTo>
                  <a:lnTo>
                    <a:pt x="674" y="1382"/>
                  </a:lnTo>
                  <a:close/>
                </a:path>
              </a:pathLst>
            </a:custGeom>
            <a:solidFill>
              <a:srgbClr val="20B7EC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Text Box 10"/>
            <p:cNvSpPr txBox="1">
              <a:spLocks noChangeArrowheads="1"/>
            </p:cNvSpPr>
            <p:nvPr/>
          </p:nvSpPr>
          <p:spPr bwMode="auto">
            <a:xfrm>
              <a:off x="2826087" y="2620169"/>
              <a:ext cx="1056392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Action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119192" y="1024261"/>
            <a:ext cx="1693168" cy="1396627"/>
            <a:chOff x="5327104" y="3688557"/>
            <a:chExt cx="1981200" cy="1711325"/>
          </a:xfrm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5327104" y="3688557"/>
              <a:ext cx="1981200" cy="1711325"/>
            </a:xfrm>
            <a:custGeom>
              <a:avLst/>
              <a:gdLst>
                <a:gd name="T0" fmla="*/ 1124331 w 1600"/>
                <a:gd name="T1" fmla="*/ 4953 h 1382"/>
                <a:gd name="T2" fmla="*/ 1104519 w 1600"/>
                <a:gd name="T3" fmla="*/ 12383 h 1382"/>
                <a:gd name="T4" fmla="*/ 1094613 w 1600"/>
                <a:gd name="T5" fmla="*/ 17336 h 1382"/>
                <a:gd name="T6" fmla="*/ 1084707 w 1600"/>
                <a:gd name="T7" fmla="*/ 22289 h 1382"/>
                <a:gd name="T8" fmla="*/ 1077278 w 1600"/>
                <a:gd name="T9" fmla="*/ 27243 h 1382"/>
                <a:gd name="T10" fmla="*/ 1067372 w 1600"/>
                <a:gd name="T11" fmla="*/ 34672 h 1382"/>
                <a:gd name="T12" fmla="*/ 1062419 w 1600"/>
                <a:gd name="T13" fmla="*/ 42102 h 1382"/>
                <a:gd name="T14" fmla="*/ 1059942 w 1600"/>
                <a:gd name="T15" fmla="*/ 49532 h 1382"/>
                <a:gd name="T16" fmla="*/ 1057466 w 1600"/>
                <a:gd name="T17" fmla="*/ 56962 h 1382"/>
                <a:gd name="T18" fmla="*/ 1059942 w 1600"/>
                <a:gd name="T19" fmla="*/ 71821 h 1382"/>
                <a:gd name="T20" fmla="*/ 1059942 w 1600"/>
                <a:gd name="T21" fmla="*/ 79251 h 1382"/>
                <a:gd name="T22" fmla="*/ 1072325 w 1600"/>
                <a:gd name="T23" fmla="*/ 101540 h 1382"/>
                <a:gd name="T24" fmla="*/ 1121855 w 1600"/>
                <a:gd name="T25" fmla="*/ 136213 h 1382"/>
                <a:gd name="T26" fmla="*/ 1131761 w 1600"/>
                <a:gd name="T27" fmla="*/ 141166 h 1382"/>
                <a:gd name="T28" fmla="*/ 1144143 w 1600"/>
                <a:gd name="T29" fmla="*/ 153549 h 1382"/>
                <a:gd name="T30" fmla="*/ 1149096 w 1600"/>
                <a:gd name="T31" fmla="*/ 160978 h 1382"/>
                <a:gd name="T32" fmla="*/ 1156526 w 1600"/>
                <a:gd name="T33" fmla="*/ 180791 h 1382"/>
                <a:gd name="T34" fmla="*/ 1156526 w 1600"/>
                <a:gd name="T35" fmla="*/ 193174 h 1382"/>
                <a:gd name="T36" fmla="*/ 1126808 w 1600"/>
                <a:gd name="T37" fmla="*/ 252612 h 1382"/>
                <a:gd name="T38" fmla="*/ 978218 w 1600"/>
                <a:gd name="T39" fmla="*/ 297191 h 1382"/>
                <a:gd name="T40" fmla="*/ 842010 w 1600"/>
                <a:gd name="T41" fmla="*/ 260042 h 1382"/>
                <a:gd name="T42" fmla="*/ 799910 w 1600"/>
                <a:gd name="T43" fmla="*/ 193174 h 1382"/>
                <a:gd name="T44" fmla="*/ 802386 w 1600"/>
                <a:gd name="T45" fmla="*/ 183268 h 1382"/>
                <a:gd name="T46" fmla="*/ 804863 w 1600"/>
                <a:gd name="T47" fmla="*/ 170885 h 1382"/>
                <a:gd name="T48" fmla="*/ 812292 w 1600"/>
                <a:gd name="T49" fmla="*/ 153549 h 1382"/>
                <a:gd name="T50" fmla="*/ 819722 w 1600"/>
                <a:gd name="T51" fmla="*/ 146119 h 1382"/>
                <a:gd name="T52" fmla="*/ 832104 w 1600"/>
                <a:gd name="T53" fmla="*/ 136213 h 1382"/>
                <a:gd name="T54" fmla="*/ 869252 w 1600"/>
                <a:gd name="T55" fmla="*/ 113923 h 1382"/>
                <a:gd name="T56" fmla="*/ 896493 w 1600"/>
                <a:gd name="T57" fmla="*/ 79251 h 1382"/>
                <a:gd name="T58" fmla="*/ 898970 w 1600"/>
                <a:gd name="T59" fmla="*/ 71821 h 1382"/>
                <a:gd name="T60" fmla="*/ 898970 w 1600"/>
                <a:gd name="T61" fmla="*/ 56962 h 1382"/>
                <a:gd name="T62" fmla="*/ 898970 w 1600"/>
                <a:gd name="T63" fmla="*/ 49532 h 1382"/>
                <a:gd name="T64" fmla="*/ 894017 w 1600"/>
                <a:gd name="T65" fmla="*/ 42102 h 1382"/>
                <a:gd name="T66" fmla="*/ 889064 w 1600"/>
                <a:gd name="T67" fmla="*/ 34672 h 1382"/>
                <a:gd name="T68" fmla="*/ 879158 w 1600"/>
                <a:gd name="T69" fmla="*/ 27243 h 1382"/>
                <a:gd name="T70" fmla="*/ 871728 w 1600"/>
                <a:gd name="T71" fmla="*/ 22289 h 1382"/>
                <a:gd name="T72" fmla="*/ 861822 w 1600"/>
                <a:gd name="T73" fmla="*/ 17336 h 1382"/>
                <a:gd name="T74" fmla="*/ 851916 w 1600"/>
                <a:gd name="T75" fmla="*/ 12383 h 1382"/>
                <a:gd name="T76" fmla="*/ 834581 w 1600"/>
                <a:gd name="T77" fmla="*/ 4953 h 1382"/>
                <a:gd name="T78" fmla="*/ 497777 w 1600"/>
                <a:gd name="T79" fmla="*/ 2477 h 1382"/>
                <a:gd name="T80" fmla="*/ 324422 w 1600"/>
                <a:gd name="T81" fmla="*/ 371489 h 1382"/>
                <a:gd name="T82" fmla="*/ 373952 w 1600"/>
                <a:gd name="T83" fmla="*/ 398731 h 1382"/>
                <a:gd name="T84" fmla="*/ 470535 w 1600"/>
                <a:gd name="T85" fmla="*/ 361582 h 1382"/>
                <a:gd name="T86" fmla="*/ 525018 w 1600"/>
                <a:gd name="T87" fmla="*/ 388825 h 1382"/>
                <a:gd name="T88" fmla="*/ 537401 w 1600"/>
                <a:gd name="T89" fmla="*/ 500272 h 1382"/>
                <a:gd name="T90" fmla="*/ 475488 w 1600"/>
                <a:gd name="T91" fmla="*/ 619148 h 1382"/>
                <a:gd name="T92" fmla="*/ 366522 w 1600"/>
                <a:gd name="T93" fmla="*/ 688493 h 1382"/>
                <a:gd name="T94" fmla="*/ 307086 w 1600"/>
                <a:gd name="T95" fmla="*/ 661250 h 1382"/>
                <a:gd name="T96" fmla="*/ 289751 w 1600"/>
                <a:gd name="T97" fmla="*/ 562186 h 1382"/>
                <a:gd name="T98" fmla="*/ 250127 w 1600"/>
                <a:gd name="T99" fmla="*/ 522561 h 1382"/>
                <a:gd name="T100" fmla="*/ 4953 w 1600"/>
                <a:gd name="T101" fmla="*/ 854424 h 1382"/>
                <a:gd name="T102" fmla="*/ 180785 w 1600"/>
                <a:gd name="T103" fmla="*/ 1151615 h 1382"/>
                <a:gd name="T104" fmla="*/ 245174 w 1600"/>
                <a:gd name="T105" fmla="*/ 1181334 h 1382"/>
                <a:gd name="T106" fmla="*/ 282321 w 1600"/>
                <a:gd name="T107" fmla="*/ 1141709 h 1382"/>
                <a:gd name="T108" fmla="*/ 299657 w 1600"/>
                <a:gd name="T109" fmla="*/ 1042645 h 1382"/>
                <a:gd name="T110" fmla="*/ 354140 w 1600"/>
                <a:gd name="T111" fmla="*/ 1015403 h 1382"/>
                <a:gd name="T112" fmla="*/ 460629 w 1600"/>
                <a:gd name="T113" fmla="*/ 1072364 h 1382"/>
                <a:gd name="T114" fmla="*/ 525018 w 1600"/>
                <a:gd name="T115" fmla="*/ 1173905 h 1382"/>
                <a:gd name="T116" fmla="*/ 529971 w 1600"/>
                <a:gd name="T117" fmla="*/ 1305164 h 1382"/>
                <a:gd name="T118" fmla="*/ 465582 w 1600"/>
                <a:gd name="T119" fmla="*/ 1342313 h 1382"/>
                <a:gd name="T120" fmla="*/ 381381 w 1600"/>
                <a:gd name="T121" fmla="*/ 1307641 h 1382"/>
                <a:gd name="T122" fmla="*/ 326898 w 1600"/>
                <a:gd name="T123" fmla="*/ 1322500 h 1382"/>
                <a:gd name="T124" fmla="*/ 497777 w 1600"/>
                <a:gd name="T125" fmla="*/ 1711325 h 13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00" h="1382">
                  <a:moveTo>
                    <a:pt x="1200" y="2"/>
                  </a:moveTo>
                  <a:lnTo>
                    <a:pt x="912" y="2"/>
                  </a:lnTo>
                  <a:lnTo>
                    <a:pt x="908" y="4"/>
                  </a:lnTo>
                  <a:lnTo>
                    <a:pt x="906" y="4"/>
                  </a:lnTo>
                  <a:lnTo>
                    <a:pt x="894" y="8"/>
                  </a:lnTo>
                  <a:lnTo>
                    <a:pt x="892" y="10"/>
                  </a:lnTo>
                  <a:lnTo>
                    <a:pt x="890" y="10"/>
                  </a:lnTo>
                  <a:lnTo>
                    <a:pt x="886" y="12"/>
                  </a:lnTo>
                  <a:lnTo>
                    <a:pt x="884" y="14"/>
                  </a:lnTo>
                  <a:lnTo>
                    <a:pt x="882" y="14"/>
                  </a:lnTo>
                  <a:lnTo>
                    <a:pt x="880" y="16"/>
                  </a:lnTo>
                  <a:lnTo>
                    <a:pt x="876" y="18"/>
                  </a:lnTo>
                  <a:lnTo>
                    <a:pt x="874" y="18"/>
                  </a:lnTo>
                  <a:lnTo>
                    <a:pt x="870" y="22"/>
                  </a:lnTo>
                  <a:lnTo>
                    <a:pt x="866" y="26"/>
                  </a:lnTo>
                  <a:lnTo>
                    <a:pt x="864" y="26"/>
                  </a:lnTo>
                  <a:lnTo>
                    <a:pt x="862" y="28"/>
                  </a:lnTo>
                  <a:lnTo>
                    <a:pt x="862" y="30"/>
                  </a:lnTo>
                  <a:lnTo>
                    <a:pt x="860" y="32"/>
                  </a:lnTo>
                  <a:lnTo>
                    <a:pt x="858" y="34"/>
                  </a:lnTo>
                  <a:lnTo>
                    <a:pt x="856" y="36"/>
                  </a:lnTo>
                  <a:lnTo>
                    <a:pt x="856" y="38"/>
                  </a:lnTo>
                  <a:lnTo>
                    <a:pt x="856" y="40"/>
                  </a:lnTo>
                  <a:lnTo>
                    <a:pt x="854" y="42"/>
                  </a:lnTo>
                  <a:lnTo>
                    <a:pt x="854" y="46"/>
                  </a:lnTo>
                  <a:lnTo>
                    <a:pt x="854" y="52"/>
                  </a:lnTo>
                  <a:lnTo>
                    <a:pt x="854" y="54"/>
                  </a:lnTo>
                  <a:lnTo>
                    <a:pt x="856" y="58"/>
                  </a:lnTo>
                  <a:lnTo>
                    <a:pt x="856" y="60"/>
                  </a:lnTo>
                  <a:lnTo>
                    <a:pt x="856" y="64"/>
                  </a:lnTo>
                  <a:lnTo>
                    <a:pt x="858" y="70"/>
                  </a:lnTo>
                  <a:lnTo>
                    <a:pt x="862" y="76"/>
                  </a:lnTo>
                  <a:lnTo>
                    <a:pt x="866" y="82"/>
                  </a:lnTo>
                  <a:lnTo>
                    <a:pt x="878" y="92"/>
                  </a:lnTo>
                  <a:lnTo>
                    <a:pt x="890" y="100"/>
                  </a:lnTo>
                  <a:lnTo>
                    <a:pt x="904" y="108"/>
                  </a:lnTo>
                  <a:lnTo>
                    <a:pt x="906" y="110"/>
                  </a:lnTo>
                  <a:lnTo>
                    <a:pt x="908" y="110"/>
                  </a:lnTo>
                  <a:lnTo>
                    <a:pt x="912" y="114"/>
                  </a:lnTo>
                  <a:lnTo>
                    <a:pt x="914" y="114"/>
                  </a:lnTo>
                  <a:lnTo>
                    <a:pt x="918" y="118"/>
                  </a:lnTo>
                  <a:lnTo>
                    <a:pt x="920" y="120"/>
                  </a:lnTo>
                  <a:lnTo>
                    <a:pt x="924" y="124"/>
                  </a:lnTo>
                  <a:lnTo>
                    <a:pt x="928" y="130"/>
                  </a:lnTo>
                  <a:lnTo>
                    <a:pt x="930" y="138"/>
                  </a:lnTo>
                  <a:lnTo>
                    <a:pt x="932" y="138"/>
                  </a:lnTo>
                  <a:lnTo>
                    <a:pt x="934" y="146"/>
                  </a:lnTo>
                  <a:lnTo>
                    <a:pt x="934" y="148"/>
                  </a:lnTo>
                  <a:lnTo>
                    <a:pt x="934" y="156"/>
                  </a:lnTo>
                  <a:lnTo>
                    <a:pt x="934" y="168"/>
                  </a:lnTo>
                  <a:lnTo>
                    <a:pt x="930" y="178"/>
                  </a:lnTo>
                  <a:lnTo>
                    <a:pt x="926" y="188"/>
                  </a:lnTo>
                  <a:lnTo>
                    <a:pt x="918" y="196"/>
                  </a:lnTo>
                  <a:lnTo>
                    <a:pt x="910" y="204"/>
                  </a:lnTo>
                  <a:lnTo>
                    <a:pt x="902" y="210"/>
                  </a:lnTo>
                  <a:lnTo>
                    <a:pt x="880" y="222"/>
                  </a:lnTo>
                  <a:lnTo>
                    <a:pt x="856" y="230"/>
                  </a:lnTo>
                  <a:lnTo>
                    <a:pt x="832" y="236"/>
                  </a:lnTo>
                  <a:lnTo>
                    <a:pt x="810" y="240"/>
                  </a:lnTo>
                  <a:lnTo>
                    <a:pt x="790" y="240"/>
                  </a:lnTo>
                  <a:lnTo>
                    <a:pt x="770" y="240"/>
                  </a:lnTo>
                  <a:lnTo>
                    <a:pt x="748" y="236"/>
                  </a:lnTo>
                  <a:lnTo>
                    <a:pt x="724" y="230"/>
                  </a:lnTo>
                  <a:lnTo>
                    <a:pt x="700" y="222"/>
                  </a:lnTo>
                  <a:lnTo>
                    <a:pt x="680" y="210"/>
                  </a:lnTo>
                  <a:lnTo>
                    <a:pt x="670" y="204"/>
                  </a:lnTo>
                  <a:lnTo>
                    <a:pt x="662" y="196"/>
                  </a:lnTo>
                  <a:lnTo>
                    <a:pt x="656" y="188"/>
                  </a:lnTo>
                  <a:lnTo>
                    <a:pt x="650" y="178"/>
                  </a:lnTo>
                  <a:lnTo>
                    <a:pt x="648" y="168"/>
                  </a:lnTo>
                  <a:lnTo>
                    <a:pt x="646" y="156"/>
                  </a:lnTo>
                  <a:lnTo>
                    <a:pt x="648" y="148"/>
                  </a:lnTo>
                  <a:lnTo>
                    <a:pt x="648" y="146"/>
                  </a:lnTo>
                  <a:lnTo>
                    <a:pt x="650" y="138"/>
                  </a:lnTo>
                  <a:lnTo>
                    <a:pt x="652" y="130"/>
                  </a:lnTo>
                  <a:lnTo>
                    <a:pt x="656" y="124"/>
                  </a:lnTo>
                  <a:lnTo>
                    <a:pt x="660" y="120"/>
                  </a:lnTo>
                  <a:lnTo>
                    <a:pt x="662" y="118"/>
                  </a:lnTo>
                  <a:lnTo>
                    <a:pt x="666" y="114"/>
                  </a:lnTo>
                  <a:lnTo>
                    <a:pt x="668" y="114"/>
                  </a:lnTo>
                  <a:lnTo>
                    <a:pt x="672" y="110"/>
                  </a:lnTo>
                  <a:lnTo>
                    <a:pt x="674" y="110"/>
                  </a:lnTo>
                  <a:lnTo>
                    <a:pt x="676" y="108"/>
                  </a:lnTo>
                  <a:lnTo>
                    <a:pt x="690" y="100"/>
                  </a:lnTo>
                  <a:lnTo>
                    <a:pt x="702" y="92"/>
                  </a:lnTo>
                  <a:lnTo>
                    <a:pt x="714" y="82"/>
                  </a:lnTo>
                  <a:lnTo>
                    <a:pt x="718" y="76"/>
                  </a:lnTo>
                  <a:lnTo>
                    <a:pt x="722" y="70"/>
                  </a:lnTo>
                  <a:lnTo>
                    <a:pt x="724" y="64"/>
                  </a:lnTo>
                  <a:lnTo>
                    <a:pt x="724" y="60"/>
                  </a:lnTo>
                  <a:lnTo>
                    <a:pt x="726" y="58"/>
                  </a:lnTo>
                  <a:lnTo>
                    <a:pt x="726" y="54"/>
                  </a:lnTo>
                  <a:lnTo>
                    <a:pt x="726" y="52"/>
                  </a:lnTo>
                  <a:lnTo>
                    <a:pt x="726" y="46"/>
                  </a:lnTo>
                  <a:lnTo>
                    <a:pt x="726" y="42"/>
                  </a:lnTo>
                  <a:lnTo>
                    <a:pt x="726" y="40"/>
                  </a:lnTo>
                  <a:lnTo>
                    <a:pt x="724" y="38"/>
                  </a:lnTo>
                  <a:lnTo>
                    <a:pt x="724" y="36"/>
                  </a:lnTo>
                  <a:lnTo>
                    <a:pt x="722" y="34"/>
                  </a:lnTo>
                  <a:lnTo>
                    <a:pt x="722" y="32"/>
                  </a:lnTo>
                  <a:lnTo>
                    <a:pt x="720" y="30"/>
                  </a:lnTo>
                  <a:lnTo>
                    <a:pt x="718" y="28"/>
                  </a:lnTo>
                  <a:lnTo>
                    <a:pt x="716" y="26"/>
                  </a:lnTo>
                  <a:lnTo>
                    <a:pt x="714" y="26"/>
                  </a:lnTo>
                  <a:lnTo>
                    <a:pt x="710" y="22"/>
                  </a:lnTo>
                  <a:lnTo>
                    <a:pt x="706" y="18"/>
                  </a:lnTo>
                  <a:lnTo>
                    <a:pt x="704" y="18"/>
                  </a:lnTo>
                  <a:lnTo>
                    <a:pt x="702" y="16"/>
                  </a:lnTo>
                  <a:lnTo>
                    <a:pt x="700" y="14"/>
                  </a:lnTo>
                  <a:lnTo>
                    <a:pt x="696" y="14"/>
                  </a:lnTo>
                  <a:lnTo>
                    <a:pt x="694" y="12"/>
                  </a:lnTo>
                  <a:lnTo>
                    <a:pt x="692" y="10"/>
                  </a:lnTo>
                  <a:lnTo>
                    <a:pt x="688" y="10"/>
                  </a:lnTo>
                  <a:lnTo>
                    <a:pt x="686" y="8"/>
                  </a:lnTo>
                  <a:lnTo>
                    <a:pt x="674" y="4"/>
                  </a:lnTo>
                  <a:lnTo>
                    <a:pt x="668" y="2"/>
                  </a:lnTo>
                  <a:lnTo>
                    <a:pt x="402" y="2"/>
                  </a:lnTo>
                  <a:lnTo>
                    <a:pt x="264" y="238"/>
                  </a:lnTo>
                  <a:lnTo>
                    <a:pt x="260" y="260"/>
                  </a:lnTo>
                  <a:lnTo>
                    <a:pt x="260" y="282"/>
                  </a:lnTo>
                  <a:lnTo>
                    <a:pt x="260" y="292"/>
                  </a:lnTo>
                  <a:lnTo>
                    <a:pt x="262" y="300"/>
                  </a:lnTo>
                  <a:lnTo>
                    <a:pt x="268" y="308"/>
                  </a:lnTo>
                  <a:lnTo>
                    <a:pt x="274" y="314"/>
                  </a:lnTo>
                  <a:lnTo>
                    <a:pt x="284" y="318"/>
                  </a:lnTo>
                  <a:lnTo>
                    <a:pt x="294" y="322"/>
                  </a:lnTo>
                  <a:lnTo>
                    <a:pt x="302" y="322"/>
                  </a:lnTo>
                  <a:lnTo>
                    <a:pt x="312" y="322"/>
                  </a:lnTo>
                  <a:lnTo>
                    <a:pt x="326" y="316"/>
                  </a:lnTo>
                  <a:lnTo>
                    <a:pt x="342" y="308"/>
                  </a:lnTo>
                  <a:lnTo>
                    <a:pt x="356" y="298"/>
                  </a:lnTo>
                  <a:lnTo>
                    <a:pt x="372" y="292"/>
                  </a:lnTo>
                  <a:lnTo>
                    <a:pt x="380" y="292"/>
                  </a:lnTo>
                  <a:lnTo>
                    <a:pt x="388" y="292"/>
                  </a:lnTo>
                  <a:lnTo>
                    <a:pt x="398" y="294"/>
                  </a:lnTo>
                  <a:lnTo>
                    <a:pt x="408" y="300"/>
                  </a:lnTo>
                  <a:lnTo>
                    <a:pt x="418" y="306"/>
                  </a:lnTo>
                  <a:lnTo>
                    <a:pt x="424" y="314"/>
                  </a:lnTo>
                  <a:lnTo>
                    <a:pt x="430" y="322"/>
                  </a:lnTo>
                  <a:lnTo>
                    <a:pt x="434" y="332"/>
                  </a:lnTo>
                  <a:lnTo>
                    <a:pt x="438" y="344"/>
                  </a:lnTo>
                  <a:lnTo>
                    <a:pt x="438" y="354"/>
                  </a:lnTo>
                  <a:lnTo>
                    <a:pt x="438" y="380"/>
                  </a:lnTo>
                  <a:lnTo>
                    <a:pt x="434" y="404"/>
                  </a:lnTo>
                  <a:lnTo>
                    <a:pt x="426" y="428"/>
                  </a:lnTo>
                  <a:lnTo>
                    <a:pt x="418" y="448"/>
                  </a:lnTo>
                  <a:lnTo>
                    <a:pt x="410" y="466"/>
                  </a:lnTo>
                  <a:lnTo>
                    <a:pt x="398" y="482"/>
                  </a:lnTo>
                  <a:lnTo>
                    <a:pt x="384" y="500"/>
                  </a:lnTo>
                  <a:lnTo>
                    <a:pt x="368" y="518"/>
                  </a:lnTo>
                  <a:lnTo>
                    <a:pt x="348" y="534"/>
                  </a:lnTo>
                  <a:lnTo>
                    <a:pt x="328" y="548"/>
                  </a:lnTo>
                  <a:lnTo>
                    <a:pt x="318" y="552"/>
                  </a:lnTo>
                  <a:lnTo>
                    <a:pt x="306" y="554"/>
                  </a:lnTo>
                  <a:lnTo>
                    <a:pt x="296" y="556"/>
                  </a:lnTo>
                  <a:lnTo>
                    <a:pt x="284" y="556"/>
                  </a:lnTo>
                  <a:lnTo>
                    <a:pt x="274" y="554"/>
                  </a:lnTo>
                  <a:lnTo>
                    <a:pt x="264" y="548"/>
                  </a:lnTo>
                  <a:lnTo>
                    <a:pt x="256" y="542"/>
                  </a:lnTo>
                  <a:lnTo>
                    <a:pt x="248" y="534"/>
                  </a:lnTo>
                  <a:lnTo>
                    <a:pt x="244" y="528"/>
                  </a:lnTo>
                  <a:lnTo>
                    <a:pt x="240" y="520"/>
                  </a:lnTo>
                  <a:lnTo>
                    <a:pt x="238" y="504"/>
                  </a:lnTo>
                  <a:lnTo>
                    <a:pt x="238" y="486"/>
                  </a:lnTo>
                  <a:lnTo>
                    <a:pt x="238" y="470"/>
                  </a:lnTo>
                  <a:lnTo>
                    <a:pt x="234" y="454"/>
                  </a:lnTo>
                  <a:lnTo>
                    <a:pt x="232" y="446"/>
                  </a:lnTo>
                  <a:lnTo>
                    <a:pt x="226" y="438"/>
                  </a:lnTo>
                  <a:lnTo>
                    <a:pt x="218" y="430"/>
                  </a:lnTo>
                  <a:lnTo>
                    <a:pt x="210" y="424"/>
                  </a:lnTo>
                  <a:lnTo>
                    <a:pt x="202" y="422"/>
                  </a:lnTo>
                  <a:lnTo>
                    <a:pt x="194" y="422"/>
                  </a:lnTo>
                  <a:lnTo>
                    <a:pt x="184" y="424"/>
                  </a:lnTo>
                  <a:lnTo>
                    <a:pt x="174" y="428"/>
                  </a:lnTo>
                  <a:lnTo>
                    <a:pt x="156" y="440"/>
                  </a:lnTo>
                  <a:lnTo>
                    <a:pt x="140" y="454"/>
                  </a:lnTo>
                  <a:lnTo>
                    <a:pt x="4" y="690"/>
                  </a:lnTo>
                  <a:lnTo>
                    <a:pt x="0" y="690"/>
                  </a:lnTo>
                  <a:lnTo>
                    <a:pt x="2" y="694"/>
                  </a:lnTo>
                  <a:lnTo>
                    <a:pt x="4" y="694"/>
                  </a:lnTo>
                  <a:lnTo>
                    <a:pt x="132" y="918"/>
                  </a:lnTo>
                  <a:lnTo>
                    <a:pt x="146" y="930"/>
                  </a:lnTo>
                  <a:lnTo>
                    <a:pt x="160" y="942"/>
                  </a:lnTo>
                  <a:lnTo>
                    <a:pt x="176" y="950"/>
                  </a:lnTo>
                  <a:lnTo>
                    <a:pt x="184" y="954"/>
                  </a:lnTo>
                  <a:lnTo>
                    <a:pt x="192" y="954"/>
                  </a:lnTo>
                  <a:lnTo>
                    <a:pt x="198" y="954"/>
                  </a:lnTo>
                  <a:lnTo>
                    <a:pt x="202" y="952"/>
                  </a:lnTo>
                  <a:lnTo>
                    <a:pt x="212" y="944"/>
                  </a:lnTo>
                  <a:lnTo>
                    <a:pt x="220" y="938"/>
                  </a:lnTo>
                  <a:lnTo>
                    <a:pt x="224" y="930"/>
                  </a:lnTo>
                  <a:lnTo>
                    <a:pt x="228" y="922"/>
                  </a:lnTo>
                  <a:lnTo>
                    <a:pt x="230" y="906"/>
                  </a:lnTo>
                  <a:lnTo>
                    <a:pt x="230" y="890"/>
                  </a:lnTo>
                  <a:lnTo>
                    <a:pt x="230" y="872"/>
                  </a:lnTo>
                  <a:lnTo>
                    <a:pt x="234" y="856"/>
                  </a:lnTo>
                  <a:lnTo>
                    <a:pt x="236" y="848"/>
                  </a:lnTo>
                  <a:lnTo>
                    <a:pt x="242" y="842"/>
                  </a:lnTo>
                  <a:lnTo>
                    <a:pt x="248" y="834"/>
                  </a:lnTo>
                  <a:lnTo>
                    <a:pt x="258" y="828"/>
                  </a:lnTo>
                  <a:lnTo>
                    <a:pt x="272" y="822"/>
                  </a:lnTo>
                  <a:lnTo>
                    <a:pt x="286" y="820"/>
                  </a:lnTo>
                  <a:lnTo>
                    <a:pt x="296" y="820"/>
                  </a:lnTo>
                  <a:lnTo>
                    <a:pt x="304" y="822"/>
                  </a:lnTo>
                  <a:lnTo>
                    <a:pt x="322" y="828"/>
                  </a:lnTo>
                  <a:lnTo>
                    <a:pt x="340" y="838"/>
                  </a:lnTo>
                  <a:lnTo>
                    <a:pt x="358" y="852"/>
                  </a:lnTo>
                  <a:lnTo>
                    <a:pt x="372" y="866"/>
                  </a:lnTo>
                  <a:lnTo>
                    <a:pt x="386" y="882"/>
                  </a:lnTo>
                  <a:lnTo>
                    <a:pt x="398" y="896"/>
                  </a:lnTo>
                  <a:lnTo>
                    <a:pt x="406" y="910"/>
                  </a:lnTo>
                  <a:lnTo>
                    <a:pt x="414" y="928"/>
                  </a:lnTo>
                  <a:lnTo>
                    <a:pt x="424" y="948"/>
                  </a:lnTo>
                  <a:lnTo>
                    <a:pt x="430" y="972"/>
                  </a:lnTo>
                  <a:lnTo>
                    <a:pt x="434" y="996"/>
                  </a:lnTo>
                  <a:lnTo>
                    <a:pt x="436" y="1022"/>
                  </a:lnTo>
                  <a:lnTo>
                    <a:pt x="434" y="1032"/>
                  </a:lnTo>
                  <a:lnTo>
                    <a:pt x="432" y="1044"/>
                  </a:lnTo>
                  <a:lnTo>
                    <a:pt x="428" y="1054"/>
                  </a:lnTo>
                  <a:lnTo>
                    <a:pt x="422" y="1062"/>
                  </a:lnTo>
                  <a:lnTo>
                    <a:pt x="414" y="1070"/>
                  </a:lnTo>
                  <a:lnTo>
                    <a:pt x="404" y="1076"/>
                  </a:lnTo>
                  <a:lnTo>
                    <a:pt x="390" y="1082"/>
                  </a:lnTo>
                  <a:lnTo>
                    <a:pt x="376" y="1084"/>
                  </a:lnTo>
                  <a:lnTo>
                    <a:pt x="366" y="1084"/>
                  </a:lnTo>
                  <a:lnTo>
                    <a:pt x="354" y="1080"/>
                  </a:lnTo>
                  <a:lnTo>
                    <a:pt x="336" y="1070"/>
                  </a:lnTo>
                  <a:lnTo>
                    <a:pt x="318" y="1060"/>
                  </a:lnTo>
                  <a:lnTo>
                    <a:pt x="308" y="1056"/>
                  </a:lnTo>
                  <a:lnTo>
                    <a:pt x="296" y="1054"/>
                  </a:lnTo>
                  <a:lnTo>
                    <a:pt x="284" y="1056"/>
                  </a:lnTo>
                  <a:lnTo>
                    <a:pt x="270" y="1062"/>
                  </a:lnTo>
                  <a:lnTo>
                    <a:pt x="264" y="1068"/>
                  </a:lnTo>
                  <a:lnTo>
                    <a:pt x="258" y="1076"/>
                  </a:lnTo>
                  <a:lnTo>
                    <a:pt x="256" y="1086"/>
                  </a:lnTo>
                  <a:lnTo>
                    <a:pt x="256" y="1096"/>
                  </a:lnTo>
                  <a:lnTo>
                    <a:pt x="258" y="1120"/>
                  </a:lnTo>
                  <a:lnTo>
                    <a:pt x="262" y="1142"/>
                  </a:lnTo>
                  <a:lnTo>
                    <a:pt x="402" y="1382"/>
                  </a:lnTo>
                  <a:lnTo>
                    <a:pt x="1200" y="1382"/>
                  </a:lnTo>
                  <a:lnTo>
                    <a:pt x="1600" y="690"/>
                  </a:lnTo>
                  <a:lnTo>
                    <a:pt x="1200" y="0"/>
                  </a:lnTo>
                  <a:lnTo>
                    <a:pt x="1200" y="2"/>
                  </a:lnTo>
                  <a:close/>
                </a:path>
              </a:pathLst>
            </a:custGeom>
            <a:solidFill>
              <a:srgbClr val="FB8037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Text Box 11"/>
            <p:cNvSpPr txBox="1">
              <a:spLocks noChangeArrowheads="1"/>
            </p:cNvSpPr>
            <p:nvPr/>
          </p:nvSpPr>
          <p:spPr bwMode="auto">
            <a:xfrm>
              <a:off x="5357353" y="4319741"/>
              <a:ext cx="1866694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Organization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28418" y="4517562"/>
            <a:ext cx="1704022" cy="1647742"/>
            <a:chOff x="5327104" y="1977231"/>
            <a:chExt cx="1993900" cy="2019023"/>
          </a:xfrm>
        </p:grpSpPr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5327104" y="1977231"/>
              <a:ext cx="1993900" cy="2019023"/>
            </a:xfrm>
            <a:custGeom>
              <a:avLst/>
              <a:gdLst>
                <a:gd name="T0" fmla="*/ 324422 w 1600"/>
                <a:gd name="T1" fmla="*/ 322016 h 1624"/>
                <a:gd name="T2" fmla="*/ 354140 w 1600"/>
                <a:gd name="T3" fmla="*/ 391373 h 1624"/>
                <a:gd name="T4" fmla="*/ 463106 w 1600"/>
                <a:gd name="T5" fmla="*/ 359172 h 1624"/>
                <a:gd name="T6" fmla="*/ 525018 w 1600"/>
                <a:gd name="T7" fmla="*/ 378988 h 1624"/>
                <a:gd name="T8" fmla="*/ 532448 w 1600"/>
                <a:gd name="T9" fmla="*/ 527611 h 1624"/>
                <a:gd name="T10" fmla="*/ 455676 w 1600"/>
                <a:gd name="T11" fmla="*/ 648986 h 1624"/>
                <a:gd name="T12" fmla="*/ 339281 w 1600"/>
                <a:gd name="T13" fmla="*/ 691096 h 1624"/>
                <a:gd name="T14" fmla="*/ 294704 w 1600"/>
                <a:gd name="T15" fmla="*/ 629170 h 1624"/>
                <a:gd name="T16" fmla="*/ 260033 w 1600"/>
                <a:gd name="T17" fmla="*/ 532565 h 1624"/>
                <a:gd name="T18" fmla="*/ 173355 w 1600"/>
                <a:gd name="T19" fmla="*/ 569721 h 1624"/>
                <a:gd name="T20" fmla="*/ 173355 w 1600"/>
                <a:gd name="T21" fmla="*/ 1156781 h 1624"/>
                <a:gd name="T22" fmla="*/ 264986 w 1600"/>
                <a:gd name="T23" fmla="*/ 1198891 h 1624"/>
                <a:gd name="T24" fmla="*/ 299657 w 1600"/>
                <a:gd name="T25" fmla="*/ 1122102 h 1624"/>
                <a:gd name="T26" fmla="*/ 331851 w 1600"/>
                <a:gd name="T27" fmla="*/ 1045314 h 1624"/>
                <a:gd name="T28" fmla="*/ 435864 w 1600"/>
                <a:gd name="T29" fmla="*/ 1062653 h 1624"/>
                <a:gd name="T30" fmla="*/ 534924 w 1600"/>
                <a:gd name="T31" fmla="*/ 1193937 h 1624"/>
                <a:gd name="T32" fmla="*/ 532448 w 1600"/>
                <a:gd name="T33" fmla="*/ 1335128 h 1624"/>
                <a:gd name="T34" fmla="*/ 465582 w 1600"/>
                <a:gd name="T35" fmla="*/ 1362376 h 1624"/>
                <a:gd name="T36" fmla="*/ 356616 w 1600"/>
                <a:gd name="T37" fmla="*/ 1330174 h 1624"/>
                <a:gd name="T38" fmla="*/ 329375 w 1600"/>
                <a:gd name="T39" fmla="*/ 1406963 h 1624"/>
                <a:gd name="T40" fmla="*/ 827151 w 1600"/>
                <a:gd name="T41" fmla="*/ 1716593 h 1624"/>
                <a:gd name="T42" fmla="*/ 849440 w 1600"/>
                <a:gd name="T43" fmla="*/ 1724025 h 1624"/>
                <a:gd name="T44" fmla="*/ 861822 w 1600"/>
                <a:gd name="T45" fmla="*/ 1731456 h 1624"/>
                <a:gd name="T46" fmla="*/ 871728 w 1600"/>
                <a:gd name="T47" fmla="*/ 1736410 h 1624"/>
                <a:gd name="T48" fmla="*/ 884111 w 1600"/>
                <a:gd name="T49" fmla="*/ 1746318 h 1624"/>
                <a:gd name="T50" fmla="*/ 891540 w 1600"/>
                <a:gd name="T51" fmla="*/ 1751272 h 1624"/>
                <a:gd name="T52" fmla="*/ 896493 w 1600"/>
                <a:gd name="T53" fmla="*/ 1761180 h 1624"/>
                <a:gd name="T54" fmla="*/ 898970 w 1600"/>
                <a:gd name="T55" fmla="*/ 1771088 h 1624"/>
                <a:gd name="T56" fmla="*/ 898970 w 1600"/>
                <a:gd name="T57" fmla="*/ 1778520 h 1624"/>
                <a:gd name="T58" fmla="*/ 896493 w 1600"/>
                <a:gd name="T59" fmla="*/ 1793382 h 1624"/>
                <a:gd name="T60" fmla="*/ 871728 w 1600"/>
                <a:gd name="T61" fmla="*/ 1828061 h 1624"/>
                <a:gd name="T62" fmla="*/ 832104 w 1600"/>
                <a:gd name="T63" fmla="*/ 1850354 h 1624"/>
                <a:gd name="T64" fmla="*/ 817245 w 1600"/>
                <a:gd name="T65" fmla="*/ 1862739 h 1624"/>
                <a:gd name="T66" fmla="*/ 807339 w 1600"/>
                <a:gd name="T67" fmla="*/ 1875124 h 1624"/>
                <a:gd name="T68" fmla="*/ 802386 w 1600"/>
                <a:gd name="T69" fmla="*/ 1894941 h 1624"/>
                <a:gd name="T70" fmla="*/ 804863 w 1600"/>
                <a:gd name="T71" fmla="*/ 1934574 h 1624"/>
                <a:gd name="T72" fmla="*/ 926211 w 1600"/>
                <a:gd name="T73" fmla="*/ 2006408 h 1624"/>
                <a:gd name="T74" fmla="*/ 1089660 w 1600"/>
                <a:gd name="T75" fmla="*/ 1989069 h 1624"/>
                <a:gd name="T76" fmla="*/ 1156526 w 1600"/>
                <a:gd name="T77" fmla="*/ 1907326 h 1624"/>
                <a:gd name="T78" fmla="*/ 1154049 w 1600"/>
                <a:gd name="T79" fmla="*/ 1885033 h 1624"/>
                <a:gd name="T80" fmla="*/ 1144143 w 1600"/>
                <a:gd name="T81" fmla="*/ 1867693 h 1624"/>
                <a:gd name="T82" fmla="*/ 1136714 w 1600"/>
                <a:gd name="T83" fmla="*/ 1860262 h 1624"/>
                <a:gd name="T84" fmla="*/ 1121855 w 1600"/>
                <a:gd name="T85" fmla="*/ 1850354 h 1624"/>
                <a:gd name="T86" fmla="*/ 1067372 w 1600"/>
                <a:gd name="T87" fmla="*/ 1808244 h 1624"/>
                <a:gd name="T88" fmla="*/ 1059942 w 1600"/>
                <a:gd name="T89" fmla="*/ 1793382 h 1624"/>
                <a:gd name="T90" fmla="*/ 1057466 w 1600"/>
                <a:gd name="T91" fmla="*/ 1780997 h 1624"/>
                <a:gd name="T92" fmla="*/ 1057466 w 1600"/>
                <a:gd name="T93" fmla="*/ 1771088 h 1624"/>
                <a:gd name="T94" fmla="*/ 1059942 w 1600"/>
                <a:gd name="T95" fmla="*/ 1761180 h 1624"/>
                <a:gd name="T96" fmla="*/ 1064895 w 1600"/>
                <a:gd name="T97" fmla="*/ 1753749 h 1624"/>
                <a:gd name="T98" fmla="*/ 1072325 w 1600"/>
                <a:gd name="T99" fmla="*/ 1746318 h 1624"/>
                <a:gd name="T100" fmla="*/ 1082231 w 1600"/>
                <a:gd name="T101" fmla="*/ 1736410 h 1624"/>
                <a:gd name="T102" fmla="*/ 1094613 w 1600"/>
                <a:gd name="T103" fmla="*/ 1731456 h 1624"/>
                <a:gd name="T104" fmla="*/ 1104519 w 1600"/>
                <a:gd name="T105" fmla="*/ 1726502 h 1624"/>
                <a:gd name="T106" fmla="*/ 1129284 w 1600"/>
                <a:gd name="T107" fmla="*/ 1716593 h 1624"/>
                <a:gd name="T108" fmla="*/ 1485900 w 1600"/>
                <a:gd name="T109" fmla="*/ 0 h 16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600" h="1624">
                  <a:moveTo>
                    <a:pt x="1200" y="0"/>
                  </a:moveTo>
                  <a:lnTo>
                    <a:pt x="402" y="0"/>
                  </a:lnTo>
                  <a:lnTo>
                    <a:pt x="400" y="6"/>
                  </a:lnTo>
                  <a:lnTo>
                    <a:pt x="400" y="8"/>
                  </a:lnTo>
                  <a:lnTo>
                    <a:pt x="266" y="240"/>
                  </a:lnTo>
                  <a:lnTo>
                    <a:pt x="262" y="260"/>
                  </a:lnTo>
                  <a:lnTo>
                    <a:pt x="262" y="282"/>
                  </a:lnTo>
                  <a:lnTo>
                    <a:pt x="264" y="290"/>
                  </a:lnTo>
                  <a:lnTo>
                    <a:pt x="266" y="298"/>
                  </a:lnTo>
                  <a:lnTo>
                    <a:pt x="270" y="306"/>
                  </a:lnTo>
                  <a:lnTo>
                    <a:pt x="276" y="310"/>
                  </a:lnTo>
                  <a:lnTo>
                    <a:pt x="286" y="316"/>
                  </a:lnTo>
                  <a:lnTo>
                    <a:pt x="296" y="318"/>
                  </a:lnTo>
                  <a:lnTo>
                    <a:pt x="306" y="320"/>
                  </a:lnTo>
                  <a:lnTo>
                    <a:pt x="314" y="318"/>
                  </a:lnTo>
                  <a:lnTo>
                    <a:pt x="330" y="312"/>
                  </a:lnTo>
                  <a:lnTo>
                    <a:pt x="344" y="304"/>
                  </a:lnTo>
                  <a:lnTo>
                    <a:pt x="358" y="296"/>
                  </a:lnTo>
                  <a:lnTo>
                    <a:pt x="374" y="290"/>
                  </a:lnTo>
                  <a:lnTo>
                    <a:pt x="382" y="288"/>
                  </a:lnTo>
                  <a:lnTo>
                    <a:pt x="392" y="290"/>
                  </a:lnTo>
                  <a:lnTo>
                    <a:pt x="400" y="292"/>
                  </a:lnTo>
                  <a:lnTo>
                    <a:pt x="412" y="296"/>
                  </a:lnTo>
                  <a:lnTo>
                    <a:pt x="418" y="302"/>
                  </a:lnTo>
                  <a:lnTo>
                    <a:pt x="424" y="306"/>
                  </a:lnTo>
                  <a:lnTo>
                    <a:pt x="434" y="320"/>
                  </a:lnTo>
                  <a:lnTo>
                    <a:pt x="438" y="336"/>
                  </a:lnTo>
                  <a:lnTo>
                    <a:pt x="442" y="352"/>
                  </a:lnTo>
                  <a:lnTo>
                    <a:pt x="442" y="370"/>
                  </a:lnTo>
                  <a:lnTo>
                    <a:pt x="438" y="390"/>
                  </a:lnTo>
                  <a:lnTo>
                    <a:pt x="434" y="408"/>
                  </a:lnTo>
                  <a:lnTo>
                    <a:pt x="430" y="426"/>
                  </a:lnTo>
                  <a:lnTo>
                    <a:pt x="420" y="450"/>
                  </a:lnTo>
                  <a:lnTo>
                    <a:pt x="410" y="472"/>
                  </a:lnTo>
                  <a:lnTo>
                    <a:pt x="398" y="488"/>
                  </a:lnTo>
                  <a:lnTo>
                    <a:pt x="384" y="506"/>
                  </a:lnTo>
                  <a:lnTo>
                    <a:pt x="368" y="524"/>
                  </a:lnTo>
                  <a:lnTo>
                    <a:pt x="348" y="540"/>
                  </a:lnTo>
                  <a:lnTo>
                    <a:pt x="328" y="552"/>
                  </a:lnTo>
                  <a:lnTo>
                    <a:pt x="318" y="556"/>
                  </a:lnTo>
                  <a:lnTo>
                    <a:pt x="306" y="560"/>
                  </a:lnTo>
                  <a:lnTo>
                    <a:pt x="296" y="562"/>
                  </a:lnTo>
                  <a:lnTo>
                    <a:pt x="284" y="562"/>
                  </a:lnTo>
                  <a:lnTo>
                    <a:pt x="274" y="558"/>
                  </a:lnTo>
                  <a:lnTo>
                    <a:pt x="264" y="554"/>
                  </a:lnTo>
                  <a:lnTo>
                    <a:pt x="256" y="548"/>
                  </a:lnTo>
                  <a:lnTo>
                    <a:pt x="248" y="540"/>
                  </a:lnTo>
                  <a:lnTo>
                    <a:pt x="244" y="532"/>
                  </a:lnTo>
                  <a:lnTo>
                    <a:pt x="240" y="524"/>
                  </a:lnTo>
                  <a:lnTo>
                    <a:pt x="238" y="508"/>
                  </a:lnTo>
                  <a:lnTo>
                    <a:pt x="238" y="492"/>
                  </a:lnTo>
                  <a:lnTo>
                    <a:pt x="238" y="474"/>
                  </a:lnTo>
                  <a:lnTo>
                    <a:pt x="234" y="458"/>
                  </a:lnTo>
                  <a:lnTo>
                    <a:pt x="232" y="450"/>
                  </a:lnTo>
                  <a:lnTo>
                    <a:pt x="226" y="444"/>
                  </a:lnTo>
                  <a:lnTo>
                    <a:pt x="218" y="436"/>
                  </a:lnTo>
                  <a:lnTo>
                    <a:pt x="210" y="430"/>
                  </a:lnTo>
                  <a:lnTo>
                    <a:pt x="202" y="426"/>
                  </a:lnTo>
                  <a:lnTo>
                    <a:pt x="192" y="426"/>
                  </a:lnTo>
                  <a:lnTo>
                    <a:pt x="184" y="430"/>
                  </a:lnTo>
                  <a:lnTo>
                    <a:pt x="174" y="434"/>
                  </a:lnTo>
                  <a:lnTo>
                    <a:pt x="156" y="446"/>
                  </a:lnTo>
                  <a:lnTo>
                    <a:pt x="140" y="460"/>
                  </a:lnTo>
                  <a:lnTo>
                    <a:pt x="40" y="632"/>
                  </a:lnTo>
                  <a:lnTo>
                    <a:pt x="4" y="694"/>
                  </a:lnTo>
                  <a:lnTo>
                    <a:pt x="0" y="694"/>
                  </a:lnTo>
                  <a:lnTo>
                    <a:pt x="2" y="696"/>
                  </a:lnTo>
                  <a:lnTo>
                    <a:pt x="4" y="696"/>
                  </a:lnTo>
                  <a:lnTo>
                    <a:pt x="140" y="934"/>
                  </a:lnTo>
                  <a:lnTo>
                    <a:pt x="158" y="948"/>
                  </a:lnTo>
                  <a:lnTo>
                    <a:pt x="176" y="962"/>
                  </a:lnTo>
                  <a:lnTo>
                    <a:pt x="186" y="968"/>
                  </a:lnTo>
                  <a:lnTo>
                    <a:pt x="196" y="970"/>
                  </a:lnTo>
                  <a:lnTo>
                    <a:pt x="206" y="970"/>
                  </a:lnTo>
                  <a:lnTo>
                    <a:pt x="214" y="968"/>
                  </a:lnTo>
                  <a:lnTo>
                    <a:pt x="224" y="960"/>
                  </a:lnTo>
                  <a:lnTo>
                    <a:pt x="230" y="954"/>
                  </a:lnTo>
                  <a:lnTo>
                    <a:pt x="236" y="946"/>
                  </a:lnTo>
                  <a:lnTo>
                    <a:pt x="240" y="938"/>
                  </a:lnTo>
                  <a:lnTo>
                    <a:pt x="242" y="922"/>
                  </a:lnTo>
                  <a:lnTo>
                    <a:pt x="242" y="906"/>
                  </a:lnTo>
                  <a:lnTo>
                    <a:pt x="242" y="888"/>
                  </a:lnTo>
                  <a:lnTo>
                    <a:pt x="244" y="872"/>
                  </a:lnTo>
                  <a:lnTo>
                    <a:pt x="248" y="864"/>
                  </a:lnTo>
                  <a:lnTo>
                    <a:pt x="252" y="858"/>
                  </a:lnTo>
                  <a:lnTo>
                    <a:pt x="260" y="850"/>
                  </a:lnTo>
                  <a:lnTo>
                    <a:pt x="268" y="844"/>
                  </a:lnTo>
                  <a:lnTo>
                    <a:pt x="278" y="838"/>
                  </a:lnTo>
                  <a:lnTo>
                    <a:pt x="290" y="836"/>
                  </a:lnTo>
                  <a:lnTo>
                    <a:pt x="300" y="836"/>
                  </a:lnTo>
                  <a:lnTo>
                    <a:pt x="310" y="836"/>
                  </a:lnTo>
                  <a:lnTo>
                    <a:pt x="322" y="840"/>
                  </a:lnTo>
                  <a:lnTo>
                    <a:pt x="332" y="844"/>
                  </a:lnTo>
                  <a:lnTo>
                    <a:pt x="352" y="858"/>
                  </a:lnTo>
                  <a:lnTo>
                    <a:pt x="372" y="874"/>
                  </a:lnTo>
                  <a:lnTo>
                    <a:pt x="390" y="892"/>
                  </a:lnTo>
                  <a:lnTo>
                    <a:pt x="404" y="910"/>
                  </a:lnTo>
                  <a:lnTo>
                    <a:pt x="414" y="926"/>
                  </a:lnTo>
                  <a:lnTo>
                    <a:pt x="422" y="944"/>
                  </a:lnTo>
                  <a:lnTo>
                    <a:pt x="432" y="964"/>
                  </a:lnTo>
                  <a:lnTo>
                    <a:pt x="438" y="988"/>
                  </a:lnTo>
                  <a:lnTo>
                    <a:pt x="442" y="1012"/>
                  </a:lnTo>
                  <a:lnTo>
                    <a:pt x="444" y="1038"/>
                  </a:lnTo>
                  <a:lnTo>
                    <a:pt x="442" y="1048"/>
                  </a:lnTo>
                  <a:lnTo>
                    <a:pt x="440" y="1060"/>
                  </a:lnTo>
                  <a:lnTo>
                    <a:pt x="436" y="1070"/>
                  </a:lnTo>
                  <a:lnTo>
                    <a:pt x="430" y="1078"/>
                  </a:lnTo>
                  <a:lnTo>
                    <a:pt x="422" y="1086"/>
                  </a:lnTo>
                  <a:lnTo>
                    <a:pt x="412" y="1092"/>
                  </a:lnTo>
                  <a:lnTo>
                    <a:pt x="402" y="1098"/>
                  </a:lnTo>
                  <a:lnTo>
                    <a:pt x="392" y="1100"/>
                  </a:lnTo>
                  <a:lnTo>
                    <a:pt x="384" y="1100"/>
                  </a:lnTo>
                  <a:lnTo>
                    <a:pt x="376" y="1100"/>
                  </a:lnTo>
                  <a:lnTo>
                    <a:pt x="360" y="1094"/>
                  </a:lnTo>
                  <a:lnTo>
                    <a:pt x="346" y="1084"/>
                  </a:lnTo>
                  <a:lnTo>
                    <a:pt x="330" y="1076"/>
                  </a:lnTo>
                  <a:lnTo>
                    <a:pt x="316" y="1070"/>
                  </a:lnTo>
                  <a:lnTo>
                    <a:pt x="306" y="1070"/>
                  </a:lnTo>
                  <a:lnTo>
                    <a:pt x="298" y="1070"/>
                  </a:lnTo>
                  <a:lnTo>
                    <a:pt x="288" y="1074"/>
                  </a:lnTo>
                  <a:lnTo>
                    <a:pt x="278" y="1078"/>
                  </a:lnTo>
                  <a:lnTo>
                    <a:pt x="272" y="1084"/>
                  </a:lnTo>
                  <a:lnTo>
                    <a:pt x="266" y="1092"/>
                  </a:lnTo>
                  <a:lnTo>
                    <a:pt x="264" y="1102"/>
                  </a:lnTo>
                  <a:lnTo>
                    <a:pt x="264" y="1114"/>
                  </a:lnTo>
                  <a:lnTo>
                    <a:pt x="266" y="1136"/>
                  </a:lnTo>
                  <a:lnTo>
                    <a:pt x="270" y="1158"/>
                  </a:lnTo>
                  <a:lnTo>
                    <a:pt x="402" y="1386"/>
                  </a:lnTo>
                  <a:lnTo>
                    <a:pt x="668" y="1386"/>
                  </a:lnTo>
                  <a:lnTo>
                    <a:pt x="674" y="1388"/>
                  </a:lnTo>
                  <a:lnTo>
                    <a:pt x="686" y="1392"/>
                  </a:lnTo>
                  <a:lnTo>
                    <a:pt x="688" y="1394"/>
                  </a:lnTo>
                  <a:lnTo>
                    <a:pt x="692" y="1394"/>
                  </a:lnTo>
                  <a:lnTo>
                    <a:pt x="694" y="1396"/>
                  </a:lnTo>
                  <a:lnTo>
                    <a:pt x="696" y="1398"/>
                  </a:lnTo>
                  <a:lnTo>
                    <a:pt x="700" y="1398"/>
                  </a:lnTo>
                  <a:lnTo>
                    <a:pt x="702" y="1400"/>
                  </a:lnTo>
                  <a:lnTo>
                    <a:pt x="704" y="1402"/>
                  </a:lnTo>
                  <a:lnTo>
                    <a:pt x="706" y="1402"/>
                  </a:lnTo>
                  <a:lnTo>
                    <a:pt x="710" y="1406"/>
                  </a:lnTo>
                  <a:lnTo>
                    <a:pt x="714" y="1410"/>
                  </a:lnTo>
                  <a:lnTo>
                    <a:pt x="716" y="1410"/>
                  </a:lnTo>
                  <a:lnTo>
                    <a:pt x="718" y="1412"/>
                  </a:lnTo>
                  <a:lnTo>
                    <a:pt x="720" y="1414"/>
                  </a:lnTo>
                  <a:lnTo>
                    <a:pt x="722" y="1416"/>
                  </a:lnTo>
                  <a:lnTo>
                    <a:pt x="722" y="1418"/>
                  </a:lnTo>
                  <a:lnTo>
                    <a:pt x="724" y="1420"/>
                  </a:lnTo>
                  <a:lnTo>
                    <a:pt x="724" y="1422"/>
                  </a:lnTo>
                  <a:lnTo>
                    <a:pt x="726" y="1424"/>
                  </a:lnTo>
                  <a:lnTo>
                    <a:pt x="726" y="1426"/>
                  </a:lnTo>
                  <a:lnTo>
                    <a:pt x="726" y="1430"/>
                  </a:lnTo>
                  <a:lnTo>
                    <a:pt x="726" y="1436"/>
                  </a:lnTo>
                  <a:lnTo>
                    <a:pt x="726" y="1438"/>
                  </a:lnTo>
                  <a:lnTo>
                    <a:pt x="726" y="1442"/>
                  </a:lnTo>
                  <a:lnTo>
                    <a:pt x="724" y="1444"/>
                  </a:lnTo>
                  <a:lnTo>
                    <a:pt x="724" y="1448"/>
                  </a:lnTo>
                  <a:lnTo>
                    <a:pt x="720" y="1458"/>
                  </a:lnTo>
                  <a:lnTo>
                    <a:pt x="716" y="1464"/>
                  </a:lnTo>
                  <a:lnTo>
                    <a:pt x="710" y="1470"/>
                  </a:lnTo>
                  <a:lnTo>
                    <a:pt x="704" y="1476"/>
                  </a:lnTo>
                  <a:lnTo>
                    <a:pt x="690" y="1484"/>
                  </a:lnTo>
                  <a:lnTo>
                    <a:pt x="676" y="1492"/>
                  </a:lnTo>
                  <a:lnTo>
                    <a:pt x="674" y="1494"/>
                  </a:lnTo>
                  <a:lnTo>
                    <a:pt x="672" y="1494"/>
                  </a:lnTo>
                  <a:lnTo>
                    <a:pt x="668" y="1498"/>
                  </a:lnTo>
                  <a:lnTo>
                    <a:pt x="666" y="1498"/>
                  </a:lnTo>
                  <a:lnTo>
                    <a:pt x="662" y="1502"/>
                  </a:lnTo>
                  <a:lnTo>
                    <a:pt x="660" y="1504"/>
                  </a:lnTo>
                  <a:lnTo>
                    <a:pt x="656" y="1508"/>
                  </a:lnTo>
                  <a:lnTo>
                    <a:pt x="652" y="1514"/>
                  </a:lnTo>
                  <a:lnTo>
                    <a:pt x="650" y="1522"/>
                  </a:lnTo>
                  <a:lnTo>
                    <a:pt x="648" y="1530"/>
                  </a:lnTo>
                  <a:lnTo>
                    <a:pt x="648" y="1532"/>
                  </a:lnTo>
                  <a:lnTo>
                    <a:pt x="646" y="1540"/>
                  </a:lnTo>
                  <a:lnTo>
                    <a:pt x="648" y="1552"/>
                  </a:lnTo>
                  <a:lnTo>
                    <a:pt x="650" y="1562"/>
                  </a:lnTo>
                  <a:lnTo>
                    <a:pt x="656" y="1572"/>
                  </a:lnTo>
                  <a:lnTo>
                    <a:pt x="662" y="1580"/>
                  </a:lnTo>
                  <a:lnTo>
                    <a:pt x="670" y="1588"/>
                  </a:lnTo>
                  <a:lnTo>
                    <a:pt x="680" y="1594"/>
                  </a:lnTo>
                  <a:lnTo>
                    <a:pt x="700" y="1606"/>
                  </a:lnTo>
                  <a:lnTo>
                    <a:pt x="724" y="1614"/>
                  </a:lnTo>
                  <a:lnTo>
                    <a:pt x="748" y="1620"/>
                  </a:lnTo>
                  <a:lnTo>
                    <a:pt x="770" y="1624"/>
                  </a:lnTo>
                  <a:lnTo>
                    <a:pt x="790" y="1624"/>
                  </a:lnTo>
                  <a:lnTo>
                    <a:pt x="810" y="1624"/>
                  </a:lnTo>
                  <a:lnTo>
                    <a:pt x="832" y="1620"/>
                  </a:lnTo>
                  <a:lnTo>
                    <a:pt x="856" y="1614"/>
                  </a:lnTo>
                  <a:lnTo>
                    <a:pt x="880" y="1606"/>
                  </a:lnTo>
                  <a:lnTo>
                    <a:pt x="902" y="1594"/>
                  </a:lnTo>
                  <a:lnTo>
                    <a:pt x="910" y="1588"/>
                  </a:lnTo>
                  <a:lnTo>
                    <a:pt x="918" y="1580"/>
                  </a:lnTo>
                  <a:lnTo>
                    <a:pt x="926" y="1572"/>
                  </a:lnTo>
                  <a:lnTo>
                    <a:pt x="930" y="1562"/>
                  </a:lnTo>
                  <a:lnTo>
                    <a:pt x="934" y="1552"/>
                  </a:lnTo>
                  <a:lnTo>
                    <a:pt x="934" y="1540"/>
                  </a:lnTo>
                  <a:lnTo>
                    <a:pt x="934" y="1532"/>
                  </a:lnTo>
                  <a:lnTo>
                    <a:pt x="934" y="1530"/>
                  </a:lnTo>
                  <a:lnTo>
                    <a:pt x="932" y="1522"/>
                  </a:lnTo>
                  <a:lnTo>
                    <a:pt x="930" y="1522"/>
                  </a:lnTo>
                  <a:lnTo>
                    <a:pt x="928" y="1514"/>
                  </a:lnTo>
                  <a:lnTo>
                    <a:pt x="924" y="1508"/>
                  </a:lnTo>
                  <a:lnTo>
                    <a:pt x="920" y="1504"/>
                  </a:lnTo>
                  <a:lnTo>
                    <a:pt x="918" y="1502"/>
                  </a:lnTo>
                  <a:lnTo>
                    <a:pt x="914" y="1498"/>
                  </a:lnTo>
                  <a:lnTo>
                    <a:pt x="912" y="1498"/>
                  </a:lnTo>
                  <a:lnTo>
                    <a:pt x="908" y="1494"/>
                  </a:lnTo>
                  <a:lnTo>
                    <a:pt x="906" y="1494"/>
                  </a:lnTo>
                  <a:lnTo>
                    <a:pt x="904" y="1492"/>
                  </a:lnTo>
                  <a:lnTo>
                    <a:pt x="890" y="1484"/>
                  </a:lnTo>
                  <a:lnTo>
                    <a:pt x="878" y="1476"/>
                  </a:lnTo>
                  <a:lnTo>
                    <a:pt x="866" y="1466"/>
                  </a:lnTo>
                  <a:lnTo>
                    <a:pt x="862" y="1460"/>
                  </a:lnTo>
                  <a:lnTo>
                    <a:pt x="858" y="1454"/>
                  </a:lnTo>
                  <a:lnTo>
                    <a:pt x="856" y="1448"/>
                  </a:lnTo>
                  <a:lnTo>
                    <a:pt x="856" y="1444"/>
                  </a:lnTo>
                  <a:lnTo>
                    <a:pt x="856" y="1442"/>
                  </a:lnTo>
                  <a:lnTo>
                    <a:pt x="854" y="1438"/>
                  </a:lnTo>
                  <a:lnTo>
                    <a:pt x="854" y="1436"/>
                  </a:lnTo>
                  <a:lnTo>
                    <a:pt x="854" y="1430"/>
                  </a:lnTo>
                  <a:lnTo>
                    <a:pt x="854" y="1426"/>
                  </a:lnTo>
                  <a:lnTo>
                    <a:pt x="856" y="1424"/>
                  </a:lnTo>
                  <a:lnTo>
                    <a:pt x="856" y="1422"/>
                  </a:lnTo>
                  <a:lnTo>
                    <a:pt x="856" y="1420"/>
                  </a:lnTo>
                  <a:lnTo>
                    <a:pt x="858" y="1418"/>
                  </a:lnTo>
                  <a:lnTo>
                    <a:pt x="860" y="1416"/>
                  </a:lnTo>
                  <a:lnTo>
                    <a:pt x="862" y="1414"/>
                  </a:lnTo>
                  <a:lnTo>
                    <a:pt x="862" y="1412"/>
                  </a:lnTo>
                  <a:lnTo>
                    <a:pt x="864" y="1410"/>
                  </a:lnTo>
                  <a:lnTo>
                    <a:pt x="866" y="1410"/>
                  </a:lnTo>
                  <a:lnTo>
                    <a:pt x="870" y="1406"/>
                  </a:lnTo>
                  <a:lnTo>
                    <a:pt x="874" y="1402"/>
                  </a:lnTo>
                  <a:lnTo>
                    <a:pt x="876" y="1402"/>
                  </a:lnTo>
                  <a:lnTo>
                    <a:pt x="880" y="1400"/>
                  </a:lnTo>
                  <a:lnTo>
                    <a:pt x="882" y="1398"/>
                  </a:lnTo>
                  <a:lnTo>
                    <a:pt x="884" y="1398"/>
                  </a:lnTo>
                  <a:lnTo>
                    <a:pt x="886" y="1396"/>
                  </a:lnTo>
                  <a:lnTo>
                    <a:pt x="890" y="1394"/>
                  </a:lnTo>
                  <a:lnTo>
                    <a:pt x="892" y="1394"/>
                  </a:lnTo>
                  <a:lnTo>
                    <a:pt x="894" y="1392"/>
                  </a:lnTo>
                  <a:lnTo>
                    <a:pt x="906" y="1388"/>
                  </a:lnTo>
                  <a:lnTo>
                    <a:pt x="908" y="1388"/>
                  </a:lnTo>
                  <a:lnTo>
                    <a:pt x="912" y="1386"/>
                  </a:lnTo>
                  <a:lnTo>
                    <a:pt x="1200" y="1386"/>
                  </a:lnTo>
                  <a:lnTo>
                    <a:pt x="1200" y="1384"/>
                  </a:lnTo>
                  <a:lnTo>
                    <a:pt x="1600" y="694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rgbClr val="FBFB37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Text Box 12"/>
            <p:cNvSpPr txBox="1">
              <a:spLocks noChangeArrowheads="1"/>
            </p:cNvSpPr>
            <p:nvPr/>
          </p:nvSpPr>
          <p:spPr bwMode="auto">
            <a:xfrm>
              <a:off x="5618293" y="2620168"/>
              <a:ext cx="1442087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Breadth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82194" y="4725144"/>
            <a:ext cx="1710805" cy="1636308"/>
            <a:chOff x="2360067" y="3394869"/>
            <a:chExt cx="2001837" cy="2005013"/>
          </a:xfrm>
        </p:grpSpPr>
        <p:sp>
          <p:nvSpPr>
            <p:cNvPr id="58" name="Freeform 4"/>
            <p:cNvSpPr>
              <a:spLocks/>
            </p:cNvSpPr>
            <p:nvPr/>
          </p:nvSpPr>
          <p:spPr bwMode="auto">
            <a:xfrm>
              <a:off x="2360067" y="3394869"/>
              <a:ext cx="2001837" cy="2005013"/>
            </a:xfrm>
            <a:custGeom>
              <a:avLst/>
              <a:gdLst>
                <a:gd name="T0" fmla="*/ 1682237 w 1616"/>
                <a:gd name="T1" fmla="*/ 1724956 h 1618"/>
                <a:gd name="T2" fmla="*/ 1729310 w 1616"/>
                <a:gd name="T3" fmla="*/ 1732391 h 1618"/>
                <a:gd name="T4" fmla="*/ 1751607 w 1616"/>
                <a:gd name="T5" fmla="*/ 1799307 h 1618"/>
                <a:gd name="T6" fmla="*/ 1773905 w 1616"/>
                <a:gd name="T7" fmla="*/ 1868702 h 1618"/>
                <a:gd name="T8" fmla="*/ 1823455 w 1616"/>
                <a:gd name="T9" fmla="*/ 1886051 h 1618"/>
                <a:gd name="T10" fmla="*/ 1912646 w 1616"/>
                <a:gd name="T11" fmla="*/ 1838961 h 1618"/>
                <a:gd name="T12" fmla="*/ 1977062 w 1616"/>
                <a:gd name="T13" fmla="*/ 1754696 h 1618"/>
                <a:gd name="T14" fmla="*/ 1999359 w 1616"/>
                <a:gd name="T15" fmla="*/ 1623342 h 1618"/>
                <a:gd name="T16" fmla="*/ 1964674 w 1616"/>
                <a:gd name="T17" fmla="*/ 1568817 h 1618"/>
                <a:gd name="T18" fmla="*/ 1917601 w 1616"/>
                <a:gd name="T19" fmla="*/ 1561382 h 1618"/>
                <a:gd name="T20" fmla="*/ 1833366 w 1616"/>
                <a:gd name="T21" fmla="*/ 1596080 h 1618"/>
                <a:gd name="T22" fmla="*/ 1788770 w 1616"/>
                <a:gd name="T23" fmla="*/ 1578731 h 1618"/>
                <a:gd name="T24" fmla="*/ 1788770 w 1616"/>
                <a:gd name="T25" fmla="*/ 1484552 h 1618"/>
                <a:gd name="T26" fmla="*/ 1811068 w 1616"/>
                <a:gd name="T27" fmla="*/ 859999 h 1618"/>
                <a:gd name="T28" fmla="*/ 1726832 w 1616"/>
                <a:gd name="T29" fmla="*/ 810432 h 1618"/>
                <a:gd name="T30" fmla="*/ 1689669 w 1616"/>
                <a:gd name="T31" fmla="*/ 840172 h 1618"/>
                <a:gd name="T32" fmla="*/ 1677282 w 1616"/>
                <a:gd name="T33" fmla="*/ 931873 h 1618"/>
                <a:gd name="T34" fmla="*/ 1647551 w 1616"/>
                <a:gd name="T35" fmla="*/ 969048 h 1618"/>
                <a:gd name="T36" fmla="*/ 1583136 w 1616"/>
                <a:gd name="T37" fmla="*/ 971527 h 1618"/>
                <a:gd name="T38" fmla="*/ 1481558 w 1616"/>
                <a:gd name="T39" fmla="*/ 887262 h 1618"/>
                <a:gd name="T40" fmla="*/ 1439440 w 1616"/>
                <a:gd name="T41" fmla="*/ 790605 h 1618"/>
                <a:gd name="T42" fmla="*/ 1441917 w 1616"/>
                <a:gd name="T43" fmla="*/ 688991 h 1618"/>
                <a:gd name="T44" fmla="*/ 1484035 w 1616"/>
                <a:gd name="T45" fmla="*/ 654293 h 1618"/>
                <a:gd name="T46" fmla="*/ 1553406 w 1616"/>
                <a:gd name="T47" fmla="*/ 669164 h 1618"/>
                <a:gd name="T48" fmla="*/ 1625254 w 1616"/>
                <a:gd name="T49" fmla="*/ 684034 h 1618"/>
                <a:gd name="T50" fmla="*/ 1654984 w 1616"/>
                <a:gd name="T51" fmla="*/ 646858 h 1618"/>
                <a:gd name="T52" fmla="*/ 1484035 w 1616"/>
                <a:gd name="T53" fmla="*/ 294928 h 1618"/>
                <a:gd name="T54" fmla="*/ 1117362 w 1616"/>
                <a:gd name="T55" fmla="*/ 285014 h 1618"/>
                <a:gd name="T56" fmla="*/ 1109929 w 1616"/>
                <a:gd name="T57" fmla="*/ 280057 h 1618"/>
                <a:gd name="T58" fmla="*/ 1102497 w 1616"/>
                <a:gd name="T59" fmla="*/ 277579 h 1618"/>
                <a:gd name="T60" fmla="*/ 1097542 w 1616"/>
                <a:gd name="T61" fmla="*/ 272622 h 1618"/>
                <a:gd name="T62" fmla="*/ 1090109 w 1616"/>
                <a:gd name="T63" fmla="*/ 267666 h 1618"/>
                <a:gd name="T64" fmla="*/ 1085154 w 1616"/>
                <a:gd name="T65" fmla="*/ 262709 h 1618"/>
                <a:gd name="T66" fmla="*/ 1082677 w 1616"/>
                <a:gd name="T67" fmla="*/ 257752 h 1618"/>
                <a:gd name="T68" fmla="*/ 1080199 w 1616"/>
                <a:gd name="T69" fmla="*/ 255274 h 1618"/>
                <a:gd name="T70" fmla="*/ 1075244 w 1616"/>
                <a:gd name="T71" fmla="*/ 247838 h 1618"/>
                <a:gd name="T72" fmla="*/ 1075244 w 1616"/>
                <a:gd name="T73" fmla="*/ 240403 h 1618"/>
                <a:gd name="T74" fmla="*/ 1075244 w 1616"/>
                <a:gd name="T75" fmla="*/ 240403 h 1618"/>
                <a:gd name="T76" fmla="*/ 1107452 w 1616"/>
                <a:gd name="T77" fmla="*/ 183400 h 1618"/>
                <a:gd name="T78" fmla="*/ 1169390 w 1616"/>
                <a:gd name="T79" fmla="*/ 131354 h 1618"/>
                <a:gd name="T80" fmla="*/ 1169390 w 1616"/>
                <a:gd name="T81" fmla="*/ 79308 h 1618"/>
                <a:gd name="T82" fmla="*/ 1107452 w 1616"/>
                <a:gd name="T83" fmla="*/ 22305 h 1618"/>
                <a:gd name="T84" fmla="*/ 995963 w 1616"/>
                <a:gd name="T85" fmla="*/ 0 h 1618"/>
                <a:gd name="T86" fmla="*/ 859700 w 1616"/>
                <a:gd name="T87" fmla="*/ 37176 h 1618"/>
                <a:gd name="T88" fmla="*/ 820059 w 1616"/>
                <a:gd name="T89" fmla="*/ 91700 h 1618"/>
                <a:gd name="T90" fmla="*/ 827492 w 1616"/>
                <a:gd name="T91" fmla="*/ 141268 h 1618"/>
                <a:gd name="T92" fmla="*/ 901818 w 1616"/>
                <a:gd name="T93" fmla="*/ 195792 h 1618"/>
                <a:gd name="T94" fmla="*/ 916683 w 1616"/>
                <a:gd name="T95" fmla="*/ 240403 h 1618"/>
                <a:gd name="T96" fmla="*/ 916683 w 1616"/>
                <a:gd name="T97" fmla="*/ 240403 h 1618"/>
                <a:gd name="T98" fmla="*/ 916683 w 1616"/>
                <a:gd name="T99" fmla="*/ 250317 h 1618"/>
                <a:gd name="T100" fmla="*/ 914205 w 1616"/>
                <a:gd name="T101" fmla="*/ 255274 h 1618"/>
                <a:gd name="T102" fmla="*/ 909250 w 1616"/>
                <a:gd name="T103" fmla="*/ 260230 h 1618"/>
                <a:gd name="T104" fmla="*/ 906773 w 1616"/>
                <a:gd name="T105" fmla="*/ 262709 h 1618"/>
                <a:gd name="T106" fmla="*/ 899340 w 1616"/>
                <a:gd name="T107" fmla="*/ 270144 h 1618"/>
                <a:gd name="T108" fmla="*/ 894385 w 1616"/>
                <a:gd name="T109" fmla="*/ 272622 h 1618"/>
                <a:gd name="T110" fmla="*/ 886953 w 1616"/>
                <a:gd name="T111" fmla="*/ 277579 h 1618"/>
                <a:gd name="T112" fmla="*/ 881997 w 1616"/>
                <a:gd name="T113" fmla="*/ 280057 h 1618"/>
                <a:gd name="T114" fmla="*/ 874565 w 1616"/>
                <a:gd name="T115" fmla="*/ 285014 h 1618"/>
                <a:gd name="T116" fmla="*/ 0 w 1616"/>
                <a:gd name="T117" fmla="*/ 1147492 h 16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616" h="1618">
                  <a:moveTo>
                    <a:pt x="1312" y="1426"/>
                  </a:moveTo>
                  <a:lnTo>
                    <a:pt x="1312" y="1426"/>
                  </a:lnTo>
                  <a:lnTo>
                    <a:pt x="1328" y="1410"/>
                  </a:lnTo>
                  <a:lnTo>
                    <a:pt x="1348" y="1396"/>
                  </a:lnTo>
                  <a:lnTo>
                    <a:pt x="1358" y="1392"/>
                  </a:lnTo>
                  <a:lnTo>
                    <a:pt x="1368" y="1388"/>
                  </a:lnTo>
                  <a:lnTo>
                    <a:pt x="1378" y="1388"/>
                  </a:lnTo>
                  <a:lnTo>
                    <a:pt x="1386" y="1390"/>
                  </a:lnTo>
                  <a:lnTo>
                    <a:pt x="1396" y="1398"/>
                  </a:lnTo>
                  <a:lnTo>
                    <a:pt x="1402" y="1404"/>
                  </a:lnTo>
                  <a:lnTo>
                    <a:pt x="1408" y="1412"/>
                  </a:lnTo>
                  <a:lnTo>
                    <a:pt x="1412" y="1420"/>
                  </a:lnTo>
                  <a:lnTo>
                    <a:pt x="1414" y="1436"/>
                  </a:lnTo>
                  <a:lnTo>
                    <a:pt x="1414" y="1452"/>
                  </a:lnTo>
                  <a:lnTo>
                    <a:pt x="1414" y="1470"/>
                  </a:lnTo>
                  <a:lnTo>
                    <a:pt x="1418" y="1486"/>
                  </a:lnTo>
                  <a:lnTo>
                    <a:pt x="1420" y="1494"/>
                  </a:lnTo>
                  <a:lnTo>
                    <a:pt x="1426" y="1502"/>
                  </a:lnTo>
                  <a:lnTo>
                    <a:pt x="1432" y="1508"/>
                  </a:lnTo>
                  <a:lnTo>
                    <a:pt x="1442" y="1516"/>
                  </a:lnTo>
                  <a:lnTo>
                    <a:pt x="1452" y="1520"/>
                  </a:lnTo>
                  <a:lnTo>
                    <a:pt x="1462" y="1522"/>
                  </a:lnTo>
                  <a:lnTo>
                    <a:pt x="1472" y="1522"/>
                  </a:lnTo>
                  <a:lnTo>
                    <a:pt x="1484" y="1522"/>
                  </a:lnTo>
                  <a:lnTo>
                    <a:pt x="1494" y="1518"/>
                  </a:lnTo>
                  <a:lnTo>
                    <a:pt x="1504" y="1514"/>
                  </a:lnTo>
                  <a:lnTo>
                    <a:pt x="1526" y="1500"/>
                  </a:lnTo>
                  <a:lnTo>
                    <a:pt x="1544" y="1484"/>
                  </a:lnTo>
                  <a:lnTo>
                    <a:pt x="1562" y="1466"/>
                  </a:lnTo>
                  <a:lnTo>
                    <a:pt x="1576" y="1448"/>
                  </a:lnTo>
                  <a:lnTo>
                    <a:pt x="1586" y="1432"/>
                  </a:lnTo>
                  <a:lnTo>
                    <a:pt x="1596" y="1416"/>
                  </a:lnTo>
                  <a:lnTo>
                    <a:pt x="1604" y="1394"/>
                  </a:lnTo>
                  <a:lnTo>
                    <a:pt x="1610" y="1370"/>
                  </a:lnTo>
                  <a:lnTo>
                    <a:pt x="1614" y="1346"/>
                  </a:lnTo>
                  <a:lnTo>
                    <a:pt x="1616" y="1322"/>
                  </a:lnTo>
                  <a:lnTo>
                    <a:pt x="1614" y="1310"/>
                  </a:lnTo>
                  <a:lnTo>
                    <a:pt x="1612" y="1298"/>
                  </a:lnTo>
                  <a:lnTo>
                    <a:pt x="1608" y="1288"/>
                  </a:lnTo>
                  <a:lnTo>
                    <a:pt x="1602" y="1280"/>
                  </a:lnTo>
                  <a:lnTo>
                    <a:pt x="1594" y="1272"/>
                  </a:lnTo>
                  <a:lnTo>
                    <a:pt x="1586" y="1266"/>
                  </a:lnTo>
                  <a:lnTo>
                    <a:pt x="1574" y="1262"/>
                  </a:lnTo>
                  <a:lnTo>
                    <a:pt x="1566" y="1258"/>
                  </a:lnTo>
                  <a:lnTo>
                    <a:pt x="1556" y="1258"/>
                  </a:lnTo>
                  <a:lnTo>
                    <a:pt x="1548" y="1260"/>
                  </a:lnTo>
                  <a:lnTo>
                    <a:pt x="1532" y="1266"/>
                  </a:lnTo>
                  <a:lnTo>
                    <a:pt x="1518" y="1274"/>
                  </a:lnTo>
                  <a:lnTo>
                    <a:pt x="1504" y="1282"/>
                  </a:lnTo>
                  <a:lnTo>
                    <a:pt x="1488" y="1288"/>
                  </a:lnTo>
                  <a:lnTo>
                    <a:pt x="1480" y="1288"/>
                  </a:lnTo>
                  <a:lnTo>
                    <a:pt x="1470" y="1288"/>
                  </a:lnTo>
                  <a:lnTo>
                    <a:pt x="1460" y="1286"/>
                  </a:lnTo>
                  <a:lnTo>
                    <a:pt x="1450" y="1280"/>
                  </a:lnTo>
                  <a:lnTo>
                    <a:pt x="1444" y="1274"/>
                  </a:lnTo>
                  <a:lnTo>
                    <a:pt x="1438" y="1266"/>
                  </a:lnTo>
                  <a:lnTo>
                    <a:pt x="1436" y="1256"/>
                  </a:lnTo>
                  <a:lnTo>
                    <a:pt x="1436" y="1244"/>
                  </a:lnTo>
                  <a:lnTo>
                    <a:pt x="1438" y="1220"/>
                  </a:lnTo>
                  <a:lnTo>
                    <a:pt x="1444" y="1198"/>
                  </a:lnTo>
                  <a:lnTo>
                    <a:pt x="1598" y="930"/>
                  </a:lnTo>
                  <a:lnTo>
                    <a:pt x="1600" y="926"/>
                  </a:lnTo>
                  <a:lnTo>
                    <a:pt x="1596" y="926"/>
                  </a:lnTo>
                  <a:lnTo>
                    <a:pt x="1462" y="694"/>
                  </a:lnTo>
                  <a:lnTo>
                    <a:pt x="1446" y="678"/>
                  </a:lnTo>
                  <a:lnTo>
                    <a:pt x="1426" y="664"/>
                  </a:lnTo>
                  <a:lnTo>
                    <a:pt x="1414" y="658"/>
                  </a:lnTo>
                  <a:lnTo>
                    <a:pt x="1404" y="656"/>
                  </a:lnTo>
                  <a:lnTo>
                    <a:pt x="1394" y="654"/>
                  </a:lnTo>
                  <a:lnTo>
                    <a:pt x="1386" y="658"/>
                  </a:lnTo>
                  <a:lnTo>
                    <a:pt x="1376" y="664"/>
                  </a:lnTo>
                  <a:lnTo>
                    <a:pt x="1368" y="672"/>
                  </a:lnTo>
                  <a:lnTo>
                    <a:pt x="1364" y="678"/>
                  </a:lnTo>
                  <a:lnTo>
                    <a:pt x="1360" y="686"/>
                  </a:lnTo>
                  <a:lnTo>
                    <a:pt x="1358" y="702"/>
                  </a:lnTo>
                  <a:lnTo>
                    <a:pt x="1358" y="720"/>
                  </a:lnTo>
                  <a:lnTo>
                    <a:pt x="1358" y="736"/>
                  </a:lnTo>
                  <a:lnTo>
                    <a:pt x="1354" y="752"/>
                  </a:lnTo>
                  <a:lnTo>
                    <a:pt x="1352" y="760"/>
                  </a:lnTo>
                  <a:lnTo>
                    <a:pt x="1346" y="768"/>
                  </a:lnTo>
                  <a:lnTo>
                    <a:pt x="1340" y="776"/>
                  </a:lnTo>
                  <a:lnTo>
                    <a:pt x="1330" y="782"/>
                  </a:lnTo>
                  <a:lnTo>
                    <a:pt x="1320" y="786"/>
                  </a:lnTo>
                  <a:lnTo>
                    <a:pt x="1310" y="790"/>
                  </a:lnTo>
                  <a:lnTo>
                    <a:pt x="1300" y="790"/>
                  </a:lnTo>
                  <a:lnTo>
                    <a:pt x="1288" y="788"/>
                  </a:lnTo>
                  <a:lnTo>
                    <a:pt x="1278" y="784"/>
                  </a:lnTo>
                  <a:lnTo>
                    <a:pt x="1268" y="780"/>
                  </a:lnTo>
                  <a:lnTo>
                    <a:pt x="1246" y="768"/>
                  </a:lnTo>
                  <a:lnTo>
                    <a:pt x="1228" y="752"/>
                  </a:lnTo>
                  <a:lnTo>
                    <a:pt x="1210" y="734"/>
                  </a:lnTo>
                  <a:lnTo>
                    <a:pt x="1196" y="716"/>
                  </a:lnTo>
                  <a:lnTo>
                    <a:pt x="1186" y="700"/>
                  </a:lnTo>
                  <a:lnTo>
                    <a:pt x="1176" y="682"/>
                  </a:lnTo>
                  <a:lnTo>
                    <a:pt x="1168" y="660"/>
                  </a:lnTo>
                  <a:lnTo>
                    <a:pt x="1162" y="638"/>
                  </a:lnTo>
                  <a:lnTo>
                    <a:pt x="1156" y="612"/>
                  </a:lnTo>
                  <a:lnTo>
                    <a:pt x="1156" y="588"/>
                  </a:lnTo>
                  <a:lnTo>
                    <a:pt x="1158" y="576"/>
                  </a:lnTo>
                  <a:lnTo>
                    <a:pt x="1160" y="566"/>
                  </a:lnTo>
                  <a:lnTo>
                    <a:pt x="1164" y="556"/>
                  </a:lnTo>
                  <a:lnTo>
                    <a:pt x="1170" y="546"/>
                  </a:lnTo>
                  <a:lnTo>
                    <a:pt x="1178" y="538"/>
                  </a:lnTo>
                  <a:lnTo>
                    <a:pt x="1186" y="532"/>
                  </a:lnTo>
                  <a:lnTo>
                    <a:pt x="1198" y="528"/>
                  </a:lnTo>
                  <a:lnTo>
                    <a:pt x="1206" y="526"/>
                  </a:lnTo>
                  <a:lnTo>
                    <a:pt x="1216" y="524"/>
                  </a:lnTo>
                  <a:lnTo>
                    <a:pt x="1224" y="526"/>
                  </a:lnTo>
                  <a:lnTo>
                    <a:pt x="1240" y="532"/>
                  </a:lnTo>
                  <a:lnTo>
                    <a:pt x="1254" y="540"/>
                  </a:lnTo>
                  <a:lnTo>
                    <a:pt x="1268" y="548"/>
                  </a:lnTo>
                  <a:lnTo>
                    <a:pt x="1284" y="554"/>
                  </a:lnTo>
                  <a:lnTo>
                    <a:pt x="1292" y="556"/>
                  </a:lnTo>
                  <a:lnTo>
                    <a:pt x="1302" y="554"/>
                  </a:lnTo>
                  <a:lnTo>
                    <a:pt x="1312" y="552"/>
                  </a:lnTo>
                  <a:lnTo>
                    <a:pt x="1322" y="546"/>
                  </a:lnTo>
                  <a:lnTo>
                    <a:pt x="1328" y="540"/>
                  </a:lnTo>
                  <a:lnTo>
                    <a:pt x="1334" y="532"/>
                  </a:lnTo>
                  <a:lnTo>
                    <a:pt x="1336" y="522"/>
                  </a:lnTo>
                  <a:lnTo>
                    <a:pt x="1336" y="510"/>
                  </a:lnTo>
                  <a:lnTo>
                    <a:pt x="1334" y="484"/>
                  </a:lnTo>
                  <a:lnTo>
                    <a:pt x="1328" y="462"/>
                  </a:lnTo>
                  <a:lnTo>
                    <a:pt x="1198" y="238"/>
                  </a:lnTo>
                  <a:lnTo>
                    <a:pt x="924" y="238"/>
                  </a:lnTo>
                  <a:lnTo>
                    <a:pt x="902" y="230"/>
                  </a:lnTo>
                  <a:lnTo>
                    <a:pt x="898" y="228"/>
                  </a:lnTo>
                  <a:lnTo>
                    <a:pt x="896" y="226"/>
                  </a:lnTo>
                  <a:lnTo>
                    <a:pt x="894" y="226"/>
                  </a:lnTo>
                  <a:lnTo>
                    <a:pt x="892" y="224"/>
                  </a:lnTo>
                  <a:lnTo>
                    <a:pt x="890" y="224"/>
                  </a:lnTo>
                  <a:lnTo>
                    <a:pt x="888" y="222"/>
                  </a:lnTo>
                  <a:lnTo>
                    <a:pt x="886" y="220"/>
                  </a:lnTo>
                  <a:lnTo>
                    <a:pt x="884" y="220"/>
                  </a:lnTo>
                  <a:lnTo>
                    <a:pt x="882" y="218"/>
                  </a:lnTo>
                  <a:lnTo>
                    <a:pt x="880" y="216"/>
                  </a:lnTo>
                  <a:lnTo>
                    <a:pt x="878" y="214"/>
                  </a:lnTo>
                  <a:lnTo>
                    <a:pt x="876" y="212"/>
                  </a:lnTo>
                  <a:lnTo>
                    <a:pt x="874" y="210"/>
                  </a:lnTo>
                  <a:lnTo>
                    <a:pt x="874" y="208"/>
                  </a:lnTo>
                  <a:lnTo>
                    <a:pt x="872" y="206"/>
                  </a:lnTo>
                  <a:lnTo>
                    <a:pt x="870" y="204"/>
                  </a:lnTo>
                  <a:lnTo>
                    <a:pt x="870" y="202"/>
                  </a:lnTo>
                  <a:lnTo>
                    <a:pt x="868" y="200"/>
                  </a:lnTo>
                  <a:lnTo>
                    <a:pt x="868" y="198"/>
                  </a:lnTo>
                  <a:lnTo>
                    <a:pt x="868" y="194"/>
                  </a:lnTo>
                  <a:lnTo>
                    <a:pt x="870" y="182"/>
                  </a:lnTo>
                  <a:lnTo>
                    <a:pt x="872" y="172"/>
                  </a:lnTo>
                  <a:lnTo>
                    <a:pt x="876" y="164"/>
                  </a:lnTo>
                  <a:lnTo>
                    <a:pt x="880" y="158"/>
                  </a:lnTo>
                  <a:lnTo>
                    <a:pt x="894" y="148"/>
                  </a:lnTo>
                  <a:lnTo>
                    <a:pt x="908" y="138"/>
                  </a:lnTo>
                  <a:lnTo>
                    <a:pt x="922" y="130"/>
                  </a:lnTo>
                  <a:lnTo>
                    <a:pt x="936" y="120"/>
                  </a:lnTo>
                  <a:lnTo>
                    <a:pt x="940" y="114"/>
                  </a:lnTo>
                  <a:lnTo>
                    <a:pt x="944" y="106"/>
                  </a:lnTo>
                  <a:lnTo>
                    <a:pt x="948" y="96"/>
                  </a:lnTo>
                  <a:lnTo>
                    <a:pt x="948" y="84"/>
                  </a:lnTo>
                  <a:lnTo>
                    <a:pt x="948" y="74"/>
                  </a:lnTo>
                  <a:lnTo>
                    <a:pt x="944" y="64"/>
                  </a:lnTo>
                  <a:lnTo>
                    <a:pt x="940" y="54"/>
                  </a:lnTo>
                  <a:lnTo>
                    <a:pt x="932" y="46"/>
                  </a:lnTo>
                  <a:lnTo>
                    <a:pt x="924" y="38"/>
                  </a:lnTo>
                  <a:lnTo>
                    <a:pt x="916" y="30"/>
                  </a:lnTo>
                  <a:lnTo>
                    <a:pt x="894" y="18"/>
                  </a:lnTo>
                  <a:lnTo>
                    <a:pt x="870" y="10"/>
                  </a:lnTo>
                  <a:lnTo>
                    <a:pt x="846" y="4"/>
                  </a:lnTo>
                  <a:lnTo>
                    <a:pt x="824" y="2"/>
                  </a:lnTo>
                  <a:lnTo>
                    <a:pt x="804" y="0"/>
                  </a:lnTo>
                  <a:lnTo>
                    <a:pt x="786" y="2"/>
                  </a:lnTo>
                  <a:lnTo>
                    <a:pt x="762" y="4"/>
                  </a:lnTo>
                  <a:lnTo>
                    <a:pt x="738" y="10"/>
                  </a:lnTo>
                  <a:lnTo>
                    <a:pt x="714" y="18"/>
                  </a:lnTo>
                  <a:lnTo>
                    <a:pt x="694" y="30"/>
                  </a:lnTo>
                  <a:lnTo>
                    <a:pt x="684" y="38"/>
                  </a:lnTo>
                  <a:lnTo>
                    <a:pt x="676" y="46"/>
                  </a:lnTo>
                  <a:lnTo>
                    <a:pt x="670" y="54"/>
                  </a:lnTo>
                  <a:lnTo>
                    <a:pt x="664" y="64"/>
                  </a:lnTo>
                  <a:lnTo>
                    <a:pt x="662" y="74"/>
                  </a:lnTo>
                  <a:lnTo>
                    <a:pt x="660" y="84"/>
                  </a:lnTo>
                  <a:lnTo>
                    <a:pt x="662" y="96"/>
                  </a:lnTo>
                  <a:lnTo>
                    <a:pt x="664" y="106"/>
                  </a:lnTo>
                  <a:lnTo>
                    <a:pt x="668" y="114"/>
                  </a:lnTo>
                  <a:lnTo>
                    <a:pt x="674" y="120"/>
                  </a:lnTo>
                  <a:lnTo>
                    <a:pt x="686" y="130"/>
                  </a:lnTo>
                  <a:lnTo>
                    <a:pt x="700" y="138"/>
                  </a:lnTo>
                  <a:lnTo>
                    <a:pt x="716" y="148"/>
                  </a:lnTo>
                  <a:lnTo>
                    <a:pt x="728" y="158"/>
                  </a:lnTo>
                  <a:lnTo>
                    <a:pt x="734" y="164"/>
                  </a:lnTo>
                  <a:lnTo>
                    <a:pt x="736" y="172"/>
                  </a:lnTo>
                  <a:lnTo>
                    <a:pt x="740" y="182"/>
                  </a:lnTo>
                  <a:lnTo>
                    <a:pt x="740" y="194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40" y="202"/>
                  </a:lnTo>
                  <a:lnTo>
                    <a:pt x="738" y="204"/>
                  </a:lnTo>
                  <a:lnTo>
                    <a:pt x="738" y="206"/>
                  </a:lnTo>
                  <a:lnTo>
                    <a:pt x="736" y="206"/>
                  </a:lnTo>
                  <a:lnTo>
                    <a:pt x="736" y="208"/>
                  </a:lnTo>
                  <a:lnTo>
                    <a:pt x="734" y="210"/>
                  </a:lnTo>
                  <a:lnTo>
                    <a:pt x="734" y="212"/>
                  </a:lnTo>
                  <a:lnTo>
                    <a:pt x="732" y="212"/>
                  </a:lnTo>
                  <a:lnTo>
                    <a:pt x="730" y="214"/>
                  </a:lnTo>
                  <a:lnTo>
                    <a:pt x="730" y="216"/>
                  </a:lnTo>
                  <a:lnTo>
                    <a:pt x="726" y="218"/>
                  </a:lnTo>
                  <a:lnTo>
                    <a:pt x="724" y="220"/>
                  </a:lnTo>
                  <a:lnTo>
                    <a:pt x="722" y="220"/>
                  </a:lnTo>
                  <a:lnTo>
                    <a:pt x="720" y="222"/>
                  </a:lnTo>
                  <a:lnTo>
                    <a:pt x="718" y="224"/>
                  </a:lnTo>
                  <a:lnTo>
                    <a:pt x="716" y="224"/>
                  </a:lnTo>
                  <a:lnTo>
                    <a:pt x="714" y="226"/>
                  </a:lnTo>
                  <a:lnTo>
                    <a:pt x="712" y="226"/>
                  </a:lnTo>
                  <a:lnTo>
                    <a:pt x="710" y="228"/>
                  </a:lnTo>
                  <a:lnTo>
                    <a:pt x="708" y="230"/>
                  </a:lnTo>
                  <a:lnTo>
                    <a:pt x="706" y="230"/>
                  </a:lnTo>
                  <a:lnTo>
                    <a:pt x="684" y="238"/>
                  </a:lnTo>
                  <a:lnTo>
                    <a:pt x="400" y="238"/>
                  </a:lnTo>
                  <a:lnTo>
                    <a:pt x="398" y="236"/>
                  </a:lnTo>
                  <a:lnTo>
                    <a:pt x="0" y="926"/>
                  </a:lnTo>
                  <a:lnTo>
                    <a:pt x="400" y="1618"/>
                  </a:lnTo>
                  <a:lnTo>
                    <a:pt x="1198" y="1618"/>
                  </a:lnTo>
                  <a:lnTo>
                    <a:pt x="1200" y="1618"/>
                  </a:lnTo>
                  <a:lnTo>
                    <a:pt x="1312" y="1426"/>
                  </a:lnTo>
                  <a:close/>
                </a:path>
              </a:pathLst>
            </a:custGeom>
            <a:solidFill>
              <a:srgbClr val="50EC2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Text Box 13"/>
            <p:cNvSpPr txBox="1">
              <a:spLocks noChangeArrowheads="1"/>
            </p:cNvSpPr>
            <p:nvPr/>
          </p:nvSpPr>
          <p:spPr bwMode="auto">
            <a:xfrm>
              <a:off x="2721048" y="4348957"/>
              <a:ext cx="1161431" cy="791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Info.&amp;</a:t>
              </a:r>
            </a:p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Feeling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31744" y="2745738"/>
            <a:ext cx="1727085" cy="1401809"/>
            <a:chOff x="3839617" y="4545807"/>
            <a:chExt cx="2020887" cy="1717675"/>
          </a:xfrm>
        </p:grpSpPr>
        <p:sp>
          <p:nvSpPr>
            <p:cNvPr id="57" name="Freeform 3"/>
            <p:cNvSpPr>
              <a:spLocks/>
            </p:cNvSpPr>
            <p:nvPr/>
          </p:nvSpPr>
          <p:spPr bwMode="auto">
            <a:xfrm>
              <a:off x="3839617" y="4545807"/>
              <a:ext cx="2020887" cy="1717675"/>
            </a:xfrm>
            <a:custGeom>
              <a:avLst/>
              <a:gdLst>
                <a:gd name="T0" fmla="*/ 1983738 w 1632"/>
                <a:gd name="T1" fmla="*/ 473414 h 1386"/>
                <a:gd name="T2" fmla="*/ 2010981 w 1632"/>
                <a:gd name="T3" fmla="*/ 446149 h 1386"/>
                <a:gd name="T4" fmla="*/ 2020887 w 1632"/>
                <a:gd name="T5" fmla="*/ 374270 h 1386"/>
                <a:gd name="T6" fmla="*/ 1983738 w 1632"/>
                <a:gd name="T7" fmla="*/ 267690 h 1386"/>
                <a:gd name="T8" fmla="*/ 1944113 w 1632"/>
                <a:gd name="T9" fmla="*/ 213160 h 1386"/>
                <a:gd name="T10" fmla="*/ 1862386 w 1632"/>
                <a:gd name="T11" fmla="*/ 158631 h 1386"/>
                <a:gd name="T12" fmla="*/ 1825237 w 1632"/>
                <a:gd name="T13" fmla="*/ 158631 h 1386"/>
                <a:gd name="T14" fmla="*/ 1788089 w 1632"/>
                <a:gd name="T15" fmla="*/ 183417 h 1386"/>
                <a:gd name="T16" fmla="*/ 1775706 w 1632"/>
                <a:gd name="T17" fmla="*/ 242904 h 1386"/>
                <a:gd name="T18" fmla="*/ 1760846 w 1632"/>
                <a:gd name="T19" fmla="*/ 302390 h 1386"/>
                <a:gd name="T20" fmla="*/ 1733604 w 1632"/>
                <a:gd name="T21" fmla="*/ 322219 h 1386"/>
                <a:gd name="T22" fmla="*/ 1703885 w 1632"/>
                <a:gd name="T23" fmla="*/ 319740 h 1386"/>
                <a:gd name="T24" fmla="*/ 1485946 w 1632"/>
                <a:gd name="T25" fmla="*/ 0 h 1386"/>
                <a:gd name="T26" fmla="*/ 1102077 w 1632"/>
                <a:gd name="T27" fmla="*/ 22307 h 1386"/>
                <a:gd name="T28" fmla="*/ 1069881 w 1632"/>
                <a:gd name="T29" fmla="*/ 59487 h 1386"/>
                <a:gd name="T30" fmla="*/ 1079788 w 1632"/>
                <a:gd name="T31" fmla="*/ 96666 h 1386"/>
                <a:gd name="T32" fmla="*/ 1136749 w 1632"/>
                <a:gd name="T33" fmla="*/ 138802 h 1386"/>
                <a:gd name="T34" fmla="*/ 1168944 w 1632"/>
                <a:gd name="T35" fmla="*/ 180938 h 1386"/>
                <a:gd name="T36" fmla="*/ 1163991 w 1632"/>
                <a:gd name="T37" fmla="*/ 223075 h 1386"/>
                <a:gd name="T38" fmla="*/ 1129319 w 1632"/>
                <a:gd name="T39" fmla="*/ 262732 h 1386"/>
                <a:gd name="T40" fmla="*/ 1015397 w 1632"/>
                <a:gd name="T41" fmla="*/ 299912 h 1386"/>
                <a:gd name="T42" fmla="*/ 938623 w 1632"/>
                <a:gd name="T43" fmla="*/ 294954 h 1386"/>
                <a:gd name="T44" fmla="*/ 842036 w 1632"/>
                <a:gd name="T45" fmla="*/ 255297 h 1386"/>
                <a:gd name="T46" fmla="*/ 814794 w 1632"/>
                <a:gd name="T47" fmla="*/ 210682 h 1386"/>
                <a:gd name="T48" fmla="*/ 817270 w 1632"/>
                <a:gd name="T49" fmla="*/ 171024 h 1386"/>
                <a:gd name="T50" fmla="*/ 861849 w 1632"/>
                <a:gd name="T51" fmla="*/ 128888 h 1386"/>
                <a:gd name="T52" fmla="*/ 906427 w 1632"/>
                <a:gd name="T53" fmla="*/ 86751 h 1386"/>
                <a:gd name="T54" fmla="*/ 908904 w 1632"/>
                <a:gd name="T55" fmla="*/ 49572 h 1386"/>
                <a:gd name="T56" fmla="*/ 851943 w 1632"/>
                <a:gd name="T57" fmla="*/ 9914 h 1386"/>
                <a:gd name="T58" fmla="*/ 307096 w 1632"/>
                <a:gd name="T59" fmla="*/ 332133 h 1386"/>
                <a:gd name="T60" fmla="*/ 299666 w 1632"/>
                <a:gd name="T61" fmla="*/ 416406 h 1386"/>
                <a:gd name="T62" fmla="*/ 326908 w 1632"/>
                <a:gd name="T63" fmla="*/ 441192 h 1386"/>
                <a:gd name="T64" fmla="*/ 381393 w 1632"/>
                <a:gd name="T65" fmla="*/ 436235 h 1386"/>
                <a:gd name="T66" fmla="*/ 445784 w 1632"/>
                <a:gd name="T67" fmla="*/ 406492 h 1386"/>
                <a:gd name="T68" fmla="*/ 482933 w 1632"/>
                <a:gd name="T69" fmla="*/ 416406 h 1386"/>
                <a:gd name="T70" fmla="*/ 515128 w 1632"/>
                <a:gd name="T71" fmla="*/ 456064 h 1386"/>
                <a:gd name="T72" fmla="*/ 512651 w 1632"/>
                <a:gd name="T73" fmla="*/ 545294 h 1386"/>
                <a:gd name="T74" fmla="*/ 482933 w 1632"/>
                <a:gd name="T75" fmla="*/ 622130 h 1386"/>
                <a:gd name="T76" fmla="*/ 408635 w 1632"/>
                <a:gd name="T77" fmla="*/ 706403 h 1386"/>
                <a:gd name="T78" fmla="*/ 341768 w 1632"/>
                <a:gd name="T79" fmla="*/ 733668 h 1386"/>
                <a:gd name="T80" fmla="*/ 304619 w 1632"/>
                <a:gd name="T81" fmla="*/ 726232 h 1386"/>
                <a:gd name="T82" fmla="*/ 274900 w 1632"/>
                <a:gd name="T83" fmla="*/ 689053 h 1386"/>
                <a:gd name="T84" fmla="*/ 267470 w 1632"/>
                <a:gd name="T85" fmla="*/ 607259 h 1386"/>
                <a:gd name="T86" fmla="*/ 235275 w 1632"/>
                <a:gd name="T87" fmla="*/ 570080 h 1386"/>
                <a:gd name="T88" fmla="*/ 200603 w 1632"/>
                <a:gd name="T89" fmla="*/ 572558 h 1386"/>
                <a:gd name="T90" fmla="*/ 4953 w 1632"/>
                <a:gd name="T91" fmla="*/ 852641 h 1386"/>
                <a:gd name="T92" fmla="*/ 1485946 w 1632"/>
                <a:gd name="T93" fmla="*/ 1717675 h 1386"/>
                <a:gd name="T94" fmla="*/ 1805425 w 1632"/>
                <a:gd name="T95" fmla="*/ 555208 h 1386"/>
                <a:gd name="T96" fmla="*/ 1802948 w 1632"/>
                <a:gd name="T97" fmla="*/ 473414 h 1386"/>
                <a:gd name="T98" fmla="*/ 1835144 w 1632"/>
                <a:gd name="T99" fmla="*/ 448628 h 1386"/>
                <a:gd name="T100" fmla="*/ 1879722 w 1632"/>
                <a:gd name="T101" fmla="*/ 451107 h 1386"/>
                <a:gd name="T102" fmla="*/ 1951543 w 1632"/>
                <a:gd name="T103" fmla="*/ 483328 h 138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632" h="1386">
                  <a:moveTo>
                    <a:pt x="1576" y="390"/>
                  </a:moveTo>
                  <a:lnTo>
                    <a:pt x="1576" y="390"/>
                  </a:lnTo>
                  <a:lnTo>
                    <a:pt x="1588" y="388"/>
                  </a:lnTo>
                  <a:lnTo>
                    <a:pt x="1602" y="382"/>
                  </a:lnTo>
                  <a:lnTo>
                    <a:pt x="1610" y="376"/>
                  </a:lnTo>
                  <a:lnTo>
                    <a:pt x="1618" y="368"/>
                  </a:lnTo>
                  <a:lnTo>
                    <a:pt x="1624" y="360"/>
                  </a:lnTo>
                  <a:lnTo>
                    <a:pt x="1628" y="350"/>
                  </a:lnTo>
                  <a:lnTo>
                    <a:pt x="1630" y="338"/>
                  </a:lnTo>
                  <a:lnTo>
                    <a:pt x="1632" y="328"/>
                  </a:lnTo>
                  <a:lnTo>
                    <a:pt x="1632" y="302"/>
                  </a:lnTo>
                  <a:lnTo>
                    <a:pt x="1626" y="278"/>
                  </a:lnTo>
                  <a:lnTo>
                    <a:pt x="1620" y="254"/>
                  </a:lnTo>
                  <a:lnTo>
                    <a:pt x="1612" y="234"/>
                  </a:lnTo>
                  <a:lnTo>
                    <a:pt x="1602" y="216"/>
                  </a:lnTo>
                  <a:lnTo>
                    <a:pt x="1594" y="202"/>
                  </a:lnTo>
                  <a:lnTo>
                    <a:pt x="1584" y="188"/>
                  </a:lnTo>
                  <a:lnTo>
                    <a:pt x="1570" y="172"/>
                  </a:lnTo>
                  <a:lnTo>
                    <a:pt x="1556" y="158"/>
                  </a:lnTo>
                  <a:lnTo>
                    <a:pt x="1540" y="146"/>
                  </a:lnTo>
                  <a:lnTo>
                    <a:pt x="1522" y="136"/>
                  </a:lnTo>
                  <a:lnTo>
                    <a:pt x="1504" y="128"/>
                  </a:lnTo>
                  <a:lnTo>
                    <a:pt x="1496" y="126"/>
                  </a:lnTo>
                  <a:lnTo>
                    <a:pt x="1486" y="126"/>
                  </a:lnTo>
                  <a:lnTo>
                    <a:pt x="1474" y="128"/>
                  </a:lnTo>
                  <a:lnTo>
                    <a:pt x="1460" y="134"/>
                  </a:lnTo>
                  <a:lnTo>
                    <a:pt x="1452" y="140"/>
                  </a:lnTo>
                  <a:lnTo>
                    <a:pt x="1444" y="148"/>
                  </a:lnTo>
                  <a:lnTo>
                    <a:pt x="1440" y="154"/>
                  </a:lnTo>
                  <a:lnTo>
                    <a:pt x="1436" y="162"/>
                  </a:lnTo>
                  <a:lnTo>
                    <a:pt x="1434" y="178"/>
                  </a:lnTo>
                  <a:lnTo>
                    <a:pt x="1434" y="196"/>
                  </a:lnTo>
                  <a:lnTo>
                    <a:pt x="1434" y="212"/>
                  </a:lnTo>
                  <a:lnTo>
                    <a:pt x="1432" y="228"/>
                  </a:lnTo>
                  <a:lnTo>
                    <a:pt x="1428" y="236"/>
                  </a:lnTo>
                  <a:lnTo>
                    <a:pt x="1422" y="244"/>
                  </a:lnTo>
                  <a:lnTo>
                    <a:pt x="1416" y="250"/>
                  </a:lnTo>
                  <a:lnTo>
                    <a:pt x="1406" y="258"/>
                  </a:lnTo>
                  <a:lnTo>
                    <a:pt x="1400" y="260"/>
                  </a:lnTo>
                  <a:lnTo>
                    <a:pt x="1392" y="260"/>
                  </a:lnTo>
                  <a:lnTo>
                    <a:pt x="1384" y="260"/>
                  </a:lnTo>
                  <a:lnTo>
                    <a:pt x="1376" y="258"/>
                  </a:lnTo>
                  <a:lnTo>
                    <a:pt x="1360" y="248"/>
                  </a:lnTo>
                  <a:lnTo>
                    <a:pt x="1344" y="236"/>
                  </a:lnTo>
                  <a:lnTo>
                    <a:pt x="1330" y="224"/>
                  </a:lnTo>
                  <a:lnTo>
                    <a:pt x="1200" y="0"/>
                  </a:lnTo>
                  <a:lnTo>
                    <a:pt x="936" y="0"/>
                  </a:lnTo>
                  <a:lnTo>
                    <a:pt x="914" y="8"/>
                  </a:lnTo>
                  <a:lnTo>
                    <a:pt x="890" y="18"/>
                  </a:lnTo>
                  <a:lnTo>
                    <a:pt x="880" y="24"/>
                  </a:lnTo>
                  <a:lnTo>
                    <a:pt x="872" y="32"/>
                  </a:lnTo>
                  <a:lnTo>
                    <a:pt x="866" y="40"/>
                  </a:lnTo>
                  <a:lnTo>
                    <a:pt x="864" y="48"/>
                  </a:lnTo>
                  <a:lnTo>
                    <a:pt x="866" y="60"/>
                  </a:lnTo>
                  <a:lnTo>
                    <a:pt x="868" y="70"/>
                  </a:lnTo>
                  <a:lnTo>
                    <a:pt x="872" y="78"/>
                  </a:lnTo>
                  <a:lnTo>
                    <a:pt x="876" y="84"/>
                  </a:lnTo>
                  <a:lnTo>
                    <a:pt x="890" y="96"/>
                  </a:lnTo>
                  <a:lnTo>
                    <a:pt x="904" y="104"/>
                  </a:lnTo>
                  <a:lnTo>
                    <a:pt x="918" y="112"/>
                  </a:lnTo>
                  <a:lnTo>
                    <a:pt x="932" y="122"/>
                  </a:lnTo>
                  <a:lnTo>
                    <a:pt x="936" y="130"/>
                  </a:lnTo>
                  <a:lnTo>
                    <a:pt x="940" y="138"/>
                  </a:lnTo>
                  <a:lnTo>
                    <a:pt x="944" y="146"/>
                  </a:lnTo>
                  <a:lnTo>
                    <a:pt x="944" y="158"/>
                  </a:lnTo>
                  <a:lnTo>
                    <a:pt x="944" y="170"/>
                  </a:lnTo>
                  <a:lnTo>
                    <a:pt x="940" y="180"/>
                  </a:lnTo>
                  <a:lnTo>
                    <a:pt x="936" y="190"/>
                  </a:lnTo>
                  <a:lnTo>
                    <a:pt x="928" y="198"/>
                  </a:lnTo>
                  <a:lnTo>
                    <a:pt x="920" y="206"/>
                  </a:lnTo>
                  <a:lnTo>
                    <a:pt x="912" y="212"/>
                  </a:lnTo>
                  <a:lnTo>
                    <a:pt x="890" y="224"/>
                  </a:lnTo>
                  <a:lnTo>
                    <a:pt x="866" y="232"/>
                  </a:lnTo>
                  <a:lnTo>
                    <a:pt x="842" y="238"/>
                  </a:lnTo>
                  <a:lnTo>
                    <a:pt x="820" y="242"/>
                  </a:lnTo>
                  <a:lnTo>
                    <a:pt x="800" y="242"/>
                  </a:lnTo>
                  <a:lnTo>
                    <a:pt x="782" y="242"/>
                  </a:lnTo>
                  <a:lnTo>
                    <a:pt x="758" y="238"/>
                  </a:lnTo>
                  <a:lnTo>
                    <a:pt x="734" y="232"/>
                  </a:lnTo>
                  <a:lnTo>
                    <a:pt x="710" y="224"/>
                  </a:lnTo>
                  <a:lnTo>
                    <a:pt x="690" y="212"/>
                  </a:lnTo>
                  <a:lnTo>
                    <a:pt x="680" y="206"/>
                  </a:lnTo>
                  <a:lnTo>
                    <a:pt x="672" y="198"/>
                  </a:lnTo>
                  <a:lnTo>
                    <a:pt x="666" y="190"/>
                  </a:lnTo>
                  <a:lnTo>
                    <a:pt x="660" y="180"/>
                  </a:lnTo>
                  <a:lnTo>
                    <a:pt x="658" y="170"/>
                  </a:lnTo>
                  <a:lnTo>
                    <a:pt x="656" y="158"/>
                  </a:lnTo>
                  <a:lnTo>
                    <a:pt x="658" y="146"/>
                  </a:lnTo>
                  <a:lnTo>
                    <a:pt x="660" y="138"/>
                  </a:lnTo>
                  <a:lnTo>
                    <a:pt x="664" y="130"/>
                  </a:lnTo>
                  <a:lnTo>
                    <a:pt x="670" y="122"/>
                  </a:lnTo>
                  <a:lnTo>
                    <a:pt x="682" y="112"/>
                  </a:lnTo>
                  <a:lnTo>
                    <a:pt x="696" y="104"/>
                  </a:lnTo>
                  <a:lnTo>
                    <a:pt x="712" y="96"/>
                  </a:lnTo>
                  <a:lnTo>
                    <a:pt x="724" y="84"/>
                  </a:lnTo>
                  <a:lnTo>
                    <a:pt x="730" y="78"/>
                  </a:lnTo>
                  <a:lnTo>
                    <a:pt x="732" y="70"/>
                  </a:lnTo>
                  <a:lnTo>
                    <a:pt x="736" y="60"/>
                  </a:lnTo>
                  <a:lnTo>
                    <a:pt x="736" y="48"/>
                  </a:lnTo>
                  <a:lnTo>
                    <a:pt x="734" y="40"/>
                  </a:lnTo>
                  <a:lnTo>
                    <a:pt x="728" y="32"/>
                  </a:lnTo>
                  <a:lnTo>
                    <a:pt x="720" y="24"/>
                  </a:lnTo>
                  <a:lnTo>
                    <a:pt x="710" y="18"/>
                  </a:lnTo>
                  <a:lnTo>
                    <a:pt x="688" y="8"/>
                  </a:lnTo>
                  <a:lnTo>
                    <a:pt x="666" y="0"/>
                  </a:lnTo>
                  <a:lnTo>
                    <a:pt x="402" y="0"/>
                  </a:lnTo>
                  <a:lnTo>
                    <a:pt x="248" y="268"/>
                  </a:lnTo>
                  <a:lnTo>
                    <a:pt x="242" y="290"/>
                  </a:lnTo>
                  <a:lnTo>
                    <a:pt x="240" y="314"/>
                  </a:lnTo>
                  <a:lnTo>
                    <a:pt x="240" y="326"/>
                  </a:lnTo>
                  <a:lnTo>
                    <a:pt x="242" y="336"/>
                  </a:lnTo>
                  <a:lnTo>
                    <a:pt x="248" y="344"/>
                  </a:lnTo>
                  <a:lnTo>
                    <a:pt x="254" y="350"/>
                  </a:lnTo>
                  <a:lnTo>
                    <a:pt x="264" y="356"/>
                  </a:lnTo>
                  <a:lnTo>
                    <a:pt x="274" y="358"/>
                  </a:lnTo>
                  <a:lnTo>
                    <a:pt x="284" y="358"/>
                  </a:lnTo>
                  <a:lnTo>
                    <a:pt x="292" y="358"/>
                  </a:lnTo>
                  <a:lnTo>
                    <a:pt x="308" y="352"/>
                  </a:lnTo>
                  <a:lnTo>
                    <a:pt x="322" y="344"/>
                  </a:lnTo>
                  <a:lnTo>
                    <a:pt x="336" y="336"/>
                  </a:lnTo>
                  <a:lnTo>
                    <a:pt x="352" y="330"/>
                  </a:lnTo>
                  <a:lnTo>
                    <a:pt x="360" y="328"/>
                  </a:lnTo>
                  <a:lnTo>
                    <a:pt x="370" y="328"/>
                  </a:lnTo>
                  <a:lnTo>
                    <a:pt x="378" y="332"/>
                  </a:lnTo>
                  <a:lnTo>
                    <a:pt x="390" y="336"/>
                  </a:lnTo>
                  <a:lnTo>
                    <a:pt x="398" y="342"/>
                  </a:lnTo>
                  <a:lnTo>
                    <a:pt x="406" y="350"/>
                  </a:lnTo>
                  <a:lnTo>
                    <a:pt x="412" y="358"/>
                  </a:lnTo>
                  <a:lnTo>
                    <a:pt x="416" y="368"/>
                  </a:lnTo>
                  <a:lnTo>
                    <a:pt x="418" y="380"/>
                  </a:lnTo>
                  <a:lnTo>
                    <a:pt x="420" y="392"/>
                  </a:lnTo>
                  <a:lnTo>
                    <a:pt x="418" y="416"/>
                  </a:lnTo>
                  <a:lnTo>
                    <a:pt x="414" y="440"/>
                  </a:lnTo>
                  <a:lnTo>
                    <a:pt x="408" y="464"/>
                  </a:lnTo>
                  <a:lnTo>
                    <a:pt x="400" y="486"/>
                  </a:lnTo>
                  <a:lnTo>
                    <a:pt x="390" y="502"/>
                  </a:lnTo>
                  <a:lnTo>
                    <a:pt x="380" y="518"/>
                  </a:lnTo>
                  <a:lnTo>
                    <a:pt x="366" y="536"/>
                  </a:lnTo>
                  <a:lnTo>
                    <a:pt x="348" y="554"/>
                  </a:lnTo>
                  <a:lnTo>
                    <a:pt x="330" y="570"/>
                  </a:lnTo>
                  <a:lnTo>
                    <a:pt x="308" y="584"/>
                  </a:lnTo>
                  <a:lnTo>
                    <a:pt x="298" y="588"/>
                  </a:lnTo>
                  <a:lnTo>
                    <a:pt x="288" y="592"/>
                  </a:lnTo>
                  <a:lnTo>
                    <a:pt x="276" y="592"/>
                  </a:lnTo>
                  <a:lnTo>
                    <a:pt x="266" y="592"/>
                  </a:lnTo>
                  <a:lnTo>
                    <a:pt x="256" y="590"/>
                  </a:lnTo>
                  <a:lnTo>
                    <a:pt x="246" y="586"/>
                  </a:lnTo>
                  <a:lnTo>
                    <a:pt x="236" y="578"/>
                  </a:lnTo>
                  <a:lnTo>
                    <a:pt x="230" y="572"/>
                  </a:lnTo>
                  <a:lnTo>
                    <a:pt x="224" y="564"/>
                  </a:lnTo>
                  <a:lnTo>
                    <a:pt x="222" y="556"/>
                  </a:lnTo>
                  <a:lnTo>
                    <a:pt x="218" y="540"/>
                  </a:lnTo>
                  <a:lnTo>
                    <a:pt x="218" y="522"/>
                  </a:lnTo>
                  <a:lnTo>
                    <a:pt x="218" y="506"/>
                  </a:lnTo>
                  <a:lnTo>
                    <a:pt x="216" y="490"/>
                  </a:lnTo>
                  <a:lnTo>
                    <a:pt x="212" y="482"/>
                  </a:lnTo>
                  <a:lnTo>
                    <a:pt x="206" y="474"/>
                  </a:lnTo>
                  <a:lnTo>
                    <a:pt x="200" y="468"/>
                  </a:lnTo>
                  <a:lnTo>
                    <a:pt x="190" y="460"/>
                  </a:lnTo>
                  <a:lnTo>
                    <a:pt x="182" y="458"/>
                  </a:lnTo>
                  <a:lnTo>
                    <a:pt x="172" y="458"/>
                  </a:lnTo>
                  <a:lnTo>
                    <a:pt x="162" y="462"/>
                  </a:lnTo>
                  <a:lnTo>
                    <a:pt x="152" y="466"/>
                  </a:lnTo>
                  <a:lnTo>
                    <a:pt x="132" y="480"/>
                  </a:lnTo>
                  <a:lnTo>
                    <a:pt x="116" y="496"/>
                  </a:lnTo>
                  <a:lnTo>
                    <a:pt x="4" y="688"/>
                  </a:lnTo>
                  <a:lnTo>
                    <a:pt x="2" y="688"/>
                  </a:lnTo>
                  <a:lnTo>
                    <a:pt x="0" y="694"/>
                  </a:lnTo>
                  <a:lnTo>
                    <a:pt x="400" y="1386"/>
                  </a:lnTo>
                  <a:lnTo>
                    <a:pt x="1200" y="1386"/>
                  </a:lnTo>
                  <a:lnTo>
                    <a:pt x="1600" y="694"/>
                  </a:lnTo>
                  <a:lnTo>
                    <a:pt x="1598" y="688"/>
                  </a:lnTo>
                  <a:lnTo>
                    <a:pt x="1458" y="448"/>
                  </a:lnTo>
                  <a:lnTo>
                    <a:pt x="1454" y="426"/>
                  </a:lnTo>
                  <a:lnTo>
                    <a:pt x="1452" y="402"/>
                  </a:lnTo>
                  <a:lnTo>
                    <a:pt x="1454" y="392"/>
                  </a:lnTo>
                  <a:lnTo>
                    <a:pt x="1456" y="382"/>
                  </a:lnTo>
                  <a:lnTo>
                    <a:pt x="1460" y="374"/>
                  </a:lnTo>
                  <a:lnTo>
                    <a:pt x="1466" y="368"/>
                  </a:lnTo>
                  <a:lnTo>
                    <a:pt x="1482" y="362"/>
                  </a:lnTo>
                  <a:lnTo>
                    <a:pt x="1496" y="360"/>
                  </a:lnTo>
                  <a:lnTo>
                    <a:pt x="1508" y="360"/>
                  </a:lnTo>
                  <a:lnTo>
                    <a:pt x="1518" y="364"/>
                  </a:lnTo>
                  <a:lnTo>
                    <a:pt x="1536" y="374"/>
                  </a:lnTo>
                  <a:lnTo>
                    <a:pt x="1556" y="384"/>
                  </a:lnTo>
                  <a:lnTo>
                    <a:pt x="1566" y="388"/>
                  </a:lnTo>
                  <a:lnTo>
                    <a:pt x="1576" y="390"/>
                  </a:lnTo>
                  <a:close/>
                </a:path>
              </a:pathLst>
            </a:custGeom>
            <a:solidFill>
              <a:srgbClr val="EF43AF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Text Box 14"/>
            <p:cNvSpPr txBox="1">
              <a:spLocks noChangeArrowheads="1"/>
            </p:cNvSpPr>
            <p:nvPr/>
          </p:nvSpPr>
          <p:spPr bwMode="auto">
            <a:xfrm>
              <a:off x="4022528" y="5326856"/>
              <a:ext cx="1557618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 smtClean="0">
                  <a:solidFill>
                    <a:srgbClr val="000000"/>
                  </a:solidFill>
                </a:rPr>
                <a:t>Creativity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39552" y="2842677"/>
            <a:ext cx="1789494" cy="1882467"/>
            <a:chOff x="3793579" y="2540794"/>
            <a:chExt cx="2093913" cy="2306638"/>
          </a:xfrm>
        </p:grpSpPr>
        <p:sp>
          <p:nvSpPr>
            <p:cNvPr id="56" name="Freeform 2"/>
            <p:cNvSpPr>
              <a:spLocks/>
            </p:cNvSpPr>
            <p:nvPr/>
          </p:nvSpPr>
          <p:spPr bwMode="auto">
            <a:xfrm>
              <a:off x="3793579" y="2540794"/>
              <a:ext cx="2093913" cy="2306638"/>
            </a:xfrm>
            <a:custGeom>
              <a:avLst/>
              <a:gdLst>
                <a:gd name="T0" fmla="*/ 1129970 w 1690"/>
                <a:gd name="T1" fmla="*/ 250237 h 1862"/>
                <a:gd name="T2" fmla="*/ 1159706 w 1690"/>
                <a:gd name="T3" fmla="*/ 180864 h 1862"/>
                <a:gd name="T4" fmla="*/ 1226612 w 1690"/>
                <a:gd name="T5" fmla="*/ 104059 h 1862"/>
                <a:gd name="T6" fmla="*/ 1186964 w 1690"/>
                <a:gd name="T7" fmla="*/ 37164 h 1862"/>
                <a:gd name="T8" fmla="*/ 1025893 w 1690"/>
                <a:gd name="T9" fmla="*/ 0 h 1862"/>
                <a:gd name="T10" fmla="*/ 882169 w 1690"/>
                <a:gd name="T11" fmla="*/ 66895 h 1862"/>
                <a:gd name="T12" fmla="*/ 879691 w 1690"/>
                <a:gd name="T13" fmla="*/ 138745 h 1862"/>
                <a:gd name="T14" fmla="*/ 963943 w 1690"/>
                <a:gd name="T15" fmla="*/ 213073 h 1862"/>
                <a:gd name="T16" fmla="*/ 936685 w 1690"/>
                <a:gd name="T17" fmla="*/ 277490 h 1862"/>
                <a:gd name="T18" fmla="*/ 332052 w 1690"/>
                <a:gd name="T19" fmla="*/ 636741 h 1862"/>
                <a:gd name="T20" fmla="*/ 262668 w 1690"/>
                <a:gd name="T21" fmla="*/ 626831 h 1862"/>
                <a:gd name="T22" fmla="*/ 242844 w 1690"/>
                <a:gd name="T23" fmla="*/ 515339 h 1862"/>
                <a:gd name="T24" fmla="*/ 175938 w 1690"/>
                <a:gd name="T25" fmla="*/ 480653 h 1862"/>
                <a:gd name="T26" fmla="*/ 49560 w 1690"/>
                <a:gd name="T27" fmla="*/ 572324 h 1862"/>
                <a:gd name="T28" fmla="*/ 0 w 1690"/>
                <a:gd name="T29" fmla="*/ 730890 h 1862"/>
                <a:gd name="T30" fmla="*/ 37170 w 1690"/>
                <a:gd name="T31" fmla="*/ 797785 h 1862"/>
                <a:gd name="T32" fmla="*/ 138768 w 1690"/>
                <a:gd name="T33" fmla="*/ 777964 h 1862"/>
                <a:gd name="T34" fmla="*/ 213108 w 1690"/>
                <a:gd name="T35" fmla="*/ 787874 h 1862"/>
                <a:gd name="T36" fmla="*/ 220542 w 1690"/>
                <a:gd name="T37" fmla="*/ 1427093 h 1862"/>
                <a:gd name="T38" fmla="*/ 213108 w 1690"/>
                <a:gd name="T39" fmla="*/ 1531152 h 1862"/>
                <a:gd name="T40" fmla="*/ 128856 w 1690"/>
                <a:gd name="T41" fmla="*/ 1523719 h 1862"/>
                <a:gd name="T42" fmla="*/ 44604 w 1690"/>
                <a:gd name="T43" fmla="*/ 1513809 h 1862"/>
                <a:gd name="T44" fmla="*/ 7434 w 1690"/>
                <a:gd name="T45" fmla="*/ 1612912 h 1862"/>
                <a:gd name="T46" fmla="*/ 74340 w 1690"/>
                <a:gd name="T47" fmla="*/ 1764045 h 1862"/>
                <a:gd name="T48" fmla="*/ 198240 w 1690"/>
                <a:gd name="T49" fmla="*/ 1833418 h 1862"/>
                <a:gd name="T50" fmla="*/ 252756 w 1690"/>
                <a:gd name="T51" fmla="*/ 1786344 h 1862"/>
                <a:gd name="T52" fmla="*/ 280014 w 1690"/>
                <a:gd name="T53" fmla="*/ 1677330 h 1862"/>
                <a:gd name="T54" fmla="*/ 366745 w 1690"/>
                <a:gd name="T55" fmla="*/ 1694673 h 1862"/>
                <a:gd name="T56" fmla="*/ 949075 w 1690"/>
                <a:gd name="T57" fmla="*/ 2036580 h 1862"/>
                <a:gd name="T58" fmla="*/ 961465 w 1690"/>
                <a:gd name="T59" fmla="*/ 2103475 h 1862"/>
                <a:gd name="T60" fmla="*/ 874735 w 1690"/>
                <a:gd name="T61" fmla="*/ 2177803 h 1862"/>
                <a:gd name="T62" fmla="*/ 889603 w 1690"/>
                <a:gd name="T63" fmla="*/ 2252131 h 1862"/>
                <a:gd name="T64" fmla="*/ 1048196 w 1690"/>
                <a:gd name="T65" fmla="*/ 2306638 h 1862"/>
                <a:gd name="T66" fmla="*/ 1196876 w 1690"/>
                <a:gd name="T67" fmla="*/ 2262041 h 1862"/>
                <a:gd name="T68" fmla="*/ 1226612 w 1690"/>
                <a:gd name="T69" fmla="*/ 2187714 h 1862"/>
                <a:gd name="T70" fmla="*/ 1142360 w 1690"/>
                <a:gd name="T71" fmla="*/ 2110908 h 1862"/>
                <a:gd name="T72" fmla="*/ 1137404 w 1690"/>
                <a:gd name="T73" fmla="*/ 2046491 h 1862"/>
                <a:gd name="T74" fmla="*/ 1717256 w 1690"/>
                <a:gd name="T75" fmla="*/ 1709538 h 1862"/>
                <a:gd name="T76" fmla="*/ 1803987 w 1690"/>
                <a:gd name="T77" fmla="*/ 1672374 h 1862"/>
                <a:gd name="T78" fmla="*/ 1838679 w 1690"/>
                <a:gd name="T79" fmla="*/ 1771478 h 1862"/>
                <a:gd name="T80" fmla="*/ 1883283 w 1690"/>
                <a:gd name="T81" fmla="*/ 1833418 h 1862"/>
                <a:gd name="T82" fmla="*/ 1999749 w 1690"/>
                <a:gd name="T83" fmla="*/ 1788821 h 1862"/>
                <a:gd name="T84" fmla="*/ 2081523 w 1690"/>
                <a:gd name="T85" fmla="*/ 1647599 h 1862"/>
                <a:gd name="T86" fmla="*/ 2061699 w 1690"/>
                <a:gd name="T87" fmla="*/ 1526197 h 1862"/>
                <a:gd name="T88" fmla="*/ 1984881 w 1690"/>
                <a:gd name="T89" fmla="*/ 1516286 h 1862"/>
                <a:gd name="T90" fmla="*/ 1883283 w 1690"/>
                <a:gd name="T91" fmla="*/ 1536107 h 1862"/>
                <a:gd name="T92" fmla="*/ 1870893 w 1690"/>
                <a:gd name="T93" fmla="*/ 1441958 h 1862"/>
                <a:gd name="T94" fmla="*/ 1873371 w 1690"/>
                <a:gd name="T95" fmla="*/ 785397 h 1862"/>
                <a:gd name="T96" fmla="*/ 1935321 w 1690"/>
                <a:gd name="T97" fmla="*/ 758143 h 1862"/>
                <a:gd name="T98" fmla="*/ 2041875 w 1690"/>
                <a:gd name="T99" fmla="*/ 792829 h 1862"/>
                <a:gd name="T100" fmla="*/ 2091435 w 1690"/>
                <a:gd name="T101" fmla="*/ 730890 h 1862"/>
                <a:gd name="T102" fmla="*/ 2056743 w 1690"/>
                <a:gd name="T103" fmla="*/ 579756 h 1862"/>
                <a:gd name="T104" fmla="*/ 1927887 w 1690"/>
                <a:gd name="T105" fmla="*/ 468265 h 1862"/>
                <a:gd name="T106" fmla="*/ 1856025 w 1690"/>
                <a:gd name="T107" fmla="*/ 495518 h 1862"/>
                <a:gd name="T108" fmla="*/ 1836201 w 1690"/>
                <a:gd name="T109" fmla="*/ 604532 h 1862"/>
                <a:gd name="T110" fmla="*/ 1774251 w 1690"/>
                <a:gd name="T111" fmla="*/ 631786 h 18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90" h="1862">
                  <a:moveTo>
                    <a:pt x="982" y="242"/>
                  </a:moveTo>
                  <a:lnTo>
                    <a:pt x="982" y="242"/>
                  </a:lnTo>
                  <a:lnTo>
                    <a:pt x="960" y="236"/>
                  </a:lnTo>
                  <a:lnTo>
                    <a:pt x="936" y="224"/>
                  </a:lnTo>
                  <a:lnTo>
                    <a:pt x="926" y="218"/>
                  </a:lnTo>
                  <a:lnTo>
                    <a:pt x="918" y="212"/>
                  </a:lnTo>
                  <a:lnTo>
                    <a:pt x="912" y="202"/>
                  </a:lnTo>
                  <a:lnTo>
                    <a:pt x="910" y="194"/>
                  </a:lnTo>
                  <a:lnTo>
                    <a:pt x="912" y="182"/>
                  </a:lnTo>
                  <a:lnTo>
                    <a:pt x="914" y="172"/>
                  </a:lnTo>
                  <a:lnTo>
                    <a:pt x="918" y="164"/>
                  </a:lnTo>
                  <a:lnTo>
                    <a:pt x="922" y="158"/>
                  </a:lnTo>
                  <a:lnTo>
                    <a:pt x="936" y="146"/>
                  </a:lnTo>
                  <a:lnTo>
                    <a:pt x="950" y="138"/>
                  </a:lnTo>
                  <a:lnTo>
                    <a:pt x="964" y="130"/>
                  </a:lnTo>
                  <a:lnTo>
                    <a:pt x="978" y="120"/>
                  </a:lnTo>
                  <a:lnTo>
                    <a:pt x="982" y="112"/>
                  </a:lnTo>
                  <a:lnTo>
                    <a:pt x="986" y="104"/>
                  </a:lnTo>
                  <a:lnTo>
                    <a:pt x="990" y="96"/>
                  </a:lnTo>
                  <a:lnTo>
                    <a:pt x="990" y="84"/>
                  </a:lnTo>
                  <a:lnTo>
                    <a:pt x="990" y="72"/>
                  </a:lnTo>
                  <a:lnTo>
                    <a:pt x="986" y="62"/>
                  </a:lnTo>
                  <a:lnTo>
                    <a:pt x="982" y="54"/>
                  </a:lnTo>
                  <a:lnTo>
                    <a:pt x="974" y="44"/>
                  </a:lnTo>
                  <a:lnTo>
                    <a:pt x="966" y="36"/>
                  </a:lnTo>
                  <a:lnTo>
                    <a:pt x="958" y="30"/>
                  </a:lnTo>
                  <a:lnTo>
                    <a:pt x="936" y="18"/>
                  </a:lnTo>
                  <a:lnTo>
                    <a:pt x="912" y="10"/>
                  </a:lnTo>
                  <a:lnTo>
                    <a:pt x="888" y="4"/>
                  </a:lnTo>
                  <a:lnTo>
                    <a:pt x="866" y="0"/>
                  </a:lnTo>
                  <a:lnTo>
                    <a:pt x="846" y="0"/>
                  </a:lnTo>
                  <a:lnTo>
                    <a:pt x="828" y="0"/>
                  </a:lnTo>
                  <a:lnTo>
                    <a:pt x="804" y="4"/>
                  </a:lnTo>
                  <a:lnTo>
                    <a:pt x="780" y="10"/>
                  </a:lnTo>
                  <a:lnTo>
                    <a:pt x="756" y="18"/>
                  </a:lnTo>
                  <a:lnTo>
                    <a:pt x="736" y="30"/>
                  </a:lnTo>
                  <a:lnTo>
                    <a:pt x="726" y="36"/>
                  </a:lnTo>
                  <a:lnTo>
                    <a:pt x="718" y="44"/>
                  </a:lnTo>
                  <a:lnTo>
                    <a:pt x="712" y="54"/>
                  </a:lnTo>
                  <a:lnTo>
                    <a:pt x="706" y="62"/>
                  </a:lnTo>
                  <a:lnTo>
                    <a:pt x="704" y="72"/>
                  </a:lnTo>
                  <a:lnTo>
                    <a:pt x="702" y="84"/>
                  </a:lnTo>
                  <a:lnTo>
                    <a:pt x="704" y="96"/>
                  </a:lnTo>
                  <a:lnTo>
                    <a:pt x="706" y="104"/>
                  </a:lnTo>
                  <a:lnTo>
                    <a:pt x="710" y="112"/>
                  </a:lnTo>
                  <a:lnTo>
                    <a:pt x="716" y="120"/>
                  </a:lnTo>
                  <a:lnTo>
                    <a:pt x="728" y="130"/>
                  </a:lnTo>
                  <a:lnTo>
                    <a:pt x="742" y="138"/>
                  </a:lnTo>
                  <a:lnTo>
                    <a:pt x="758" y="146"/>
                  </a:lnTo>
                  <a:lnTo>
                    <a:pt x="770" y="158"/>
                  </a:lnTo>
                  <a:lnTo>
                    <a:pt x="776" y="164"/>
                  </a:lnTo>
                  <a:lnTo>
                    <a:pt x="778" y="172"/>
                  </a:lnTo>
                  <a:lnTo>
                    <a:pt x="782" y="182"/>
                  </a:lnTo>
                  <a:lnTo>
                    <a:pt x="782" y="194"/>
                  </a:lnTo>
                  <a:lnTo>
                    <a:pt x="780" y="202"/>
                  </a:lnTo>
                  <a:lnTo>
                    <a:pt x="774" y="212"/>
                  </a:lnTo>
                  <a:lnTo>
                    <a:pt x="766" y="218"/>
                  </a:lnTo>
                  <a:lnTo>
                    <a:pt x="756" y="224"/>
                  </a:lnTo>
                  <a:lnTo>
                    <a:pt x="734" y="236"/>
                  </a:lnTo>
                  <a:lnTo>
                    <a:pt x="712" y="242"/>
                  </a:lnTo>
                  <a:lnTo>
                    <a:pt x="446" y="238"/>
                  </a:lnTo>
                  <a:lnTo>
                    <a:pt x="306" y="484"/>
                  </a:lnTo>
                  <a:lnTo>
                    <a:pt x="288" y="500"/>
                  </a:lnTo>
                  <a:lnTo>
                    <a:pt x="268" y="514"/>
                  </a:lnTo>
                  <a:lnTo>
                    <a:pt x="258" y="518"/>
                  </a:lnTo>
                  <a:lnTo>
                    <a:pt x="248" y="522"/>
                  </a:lnTo>
                  <a:lnTo>
                    <a:pt x="238" y="522"/>
                  </a:lnTo>
                  <a:lnTo>
                    <a:pt x="230" y="520"/>
                  </a:lnTo>
                  <a:lnTo>
                    <a:pt x="220" y="514"/>
                  </a:lnTo>
                  <a:lnTo>
                    <a:pt x="212" y="506"/>
                  </a:lnTo>
                  <a:lnTo>
                    <a:pt x="208" y="498"/>
                  </a:lnTo>
                  <a:lnTo>
                    <a:pt x="204" y="490"/>
                  </a:lnTo>
                  <a:lnTo>
                    <a:pt x="200" y="474"/>
                  </a:lnTo>
                  <a:lnTo>
                    <a:pt x="200" y="458"/>
                  </a:lnTo>
                  <a:lnTo>
                    <a:pt x="200" y="442"/>
                  </a:lnTo>
                  <a:lnTo>
                    <a:pt x="198" y="424"/>
                  </a:lnTo>
                  <a:lnTo>
                    <a:pt x="196" y="416"/>
                  </a:lnTo>
                  <a:lnTo>
                    <a:pt x="190" y="410"/>
                  </a:lnTo>
                  <a:lnTo>
                    <a:pt x="184" y="402"/>
                  </a:lnTo>
                  <a:lnTo>
                    <a:pt x="174" y="396"/>
                  </a:lnTo>
                  <a:lnTo>
                    <a:pt x="164" y="390"/>
                  </a:lnTo>
                  <a:lnTo>
                    <a:pt x="154" y="388"/>
                  </a:lnTo>
                  <a:lnTo>
                    <a:pt x="142" y="388"/>
                  </a:lnTo>
                  <a:lnTo>
                    <a:pt x="132" y="390"/>
                  </a:lnTo>
                  <a:lnTo>
                    <a:pt x="122" y="392"/>
                  </a:lnTo>
                  <a:lnTo>
                    <a:pt x="110" y="398"/>
                  </a:lnTo>
                  <a:lnTo>
                    <a:pt x="90" y="410"/>
                  </a:lnTo>
                  <a:lnTo>
                    <a:pt x="70" y="426"/>
                  </a:lnTo>
                  <a:lnTo>
                    <a:pt x="54" y="444"/>
                  </a:lnTo>
                  <a:lnTo>
                    <a:pt x="40" y="462"/>
                  </a:lnTo>
                  <a:lnTo>
                    <a:pt x="30" y="478"/>
                  </a:lnTo>
                  <a:lnTo>
                    <a:pt x="20" y="496"/>
                  </a:lnTo>
                  <a:lnTo>
                    <a:pt x="12" y="516"/>
                  </a:lnTo>
                  <a:lnTo>
                    <a:pt x="4" y="540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2" y="602"/>
                  </a:lnTo>
                  <a:lnTo>
                    <a:pt x="4" y="612"/>
                  </a:lnTo>
                  <a:lnTo>
                    <a:pt x="8" y="622"/>
                  </a:lnTo>
                  <a:lnTo>
                    <a:pt x="14" y="630"/>
                  </a:lnTo>
                  <a:lnTo>
                    <a:pt x="20" y="638"/>
                  </a:lnTo>
                  <a:lnTo>
                    <a:pt x="30" y="644"/>
                  </a:lnTo>
                  <a:lnTo>
                    <a:pt x="40" y="650"/>
                  </a:lnTo>
                  <a:lnTo>
                    <a:pt x="50" y="652"/>
                  </a:lnTo>
                  <a:lnTo>
                    <a:pt x="58" y="652"/>
                  </a:lnTo>
                  <a:lnTo>
                    <a:pt x="68" y="652"/>
                  </a:lnTo>
                  <a:lnTo>
                    <a:pt x="82" y="646"/>
                  </a:lnTo>
                  <a:lnTo>
                    <a:pt x="98" y="638"/>
                  </a:lnTo>
                  <a:lnTo>
                    <a:pt x="112" y="628"/>
                  </a:lnTo>
                  <a:lnTo>
                    <a:pt x="128" y="624"/>
                  </a:lnTo>
                  <a:lnTo>
                    <a:pt x="136" y="622"/>
                  </a:lnTo>
                  <a:lnTo>
                    <a:pt x="144" y="622"/>
                  </a:lnTo>
                  <a:lnTo>
                    <a:pt x="154" y="626"/>
                  </a:lnTo>
                  <a:lnTo>
                    <a:pt x="166" y="630"/>
                  </a:lnTo>
                  <a:lnTo>
                    <a:pt x="172" y="636"/>
                  </a:lnTo>
                  <a:lnTo>
                    <a:pt x="176" y="646"/>
                  </a:lnTo>
                  <a:lnTo>
                    <a:pt x="178" y="656"/>
                  </a:lnTo>
                  <a:lnTo>
                    <a:pt x="180" y="668"/>
                  </a:lnTo>
                  <a:lnTo>
                    <a:pt x="176" y="692"/>
                  </a:lnTo>
                  <a:lnTo>
                    <a:pt x="172" y="714"/>
                  </a:lnTo>
                  <a:lnTo>
                    <a:pt x="48" y="928"/>
                  </a:lnTo>
                  <a:lnTo>
                    <a:pt x="178" y="1152"/>
                  </a:lnTo>
                  <a:lnTo>
                    <a:pt x="184" y="1174"/>
                  </a:lnTo>
                  <a:lnTo>
                    <a:pt x="186" y="1200"/>
                  </a:lnTo>
                  <a:lnTo>
                    <a:pt x="186" y="1212"/>
                  </a:lnTo>
                  <a:lnTo>
                    <a:pt x="184" y="1222"/>
                  </a:lnTo>
                  <a:lnTo>
                    <a:pt x="178" y="1230"/>
                  </a:lnTo>
                  <a:lnTo>
                    <a:pt x="172" y="1236"/>
                  </a:lnTo>
                  <a:lnTo>
                    <a:pt x="162" y="1242"/>
                  </a:lnTo>
                  <a:lnTo>
                    <a:pt x="152" y="1244"/>
                  </a:lnTo>
                  <a:lnTo>
                    <a:pt x="142" y="1246"/>
                  </a:lnTo>
                  <a:lnTo>
                    <a:pt x="134" y="1244"/>
                  </a:lnTo>
                  <a:lnTo>
                    <a:pt x="118" y="1238"/>
                  </a:lnTo>
                  <a:lnTo>
                    <a:pt x="104" y="1230"/>
                  </a:lnTo>
                  <a:lnTo>
                    <a:pt x="90" y="1222"/>
                  </a:lnTo>
                  <a:lnTo>
                    <a:pt x="74" y="1216"/>
                  </a:lnTo>
                  <a:lnTo>
                    <a:pt x="66" y="1214"/>
                  </a:lnTo>
                  <a:lnTo>
                    <a:pt x="56" y="1216"/>
                  </a:lnTo>
                  <a:lnTo>
                    <a:pt x="48" y="1218"/>
                  </a:lnTo>
                  <a:lnTo>
                    <a:pt x="36" y="1222"/>
                  </a:lnTo>
                  <a:lnTo>
                    <a:pt x="28" y="1228"/>
                  </a:lnTo>
                  <a:lnTo>
                    <a:pt x="20" y="1236"/>
                  </a:lnTo>
                  <a:lnTo>
                    <a:pt x="14" y="1246"/>
                  </a:lnTo>
                  <a:lnTo>
                    <a:pt x="10" y="1256"/>
                  </a:lnTo>
                  <a:lnTo>
                    <a:pt x="8" y="1266"/>
                  </a:lnTo>
                  <a:lnTo>
                    <a:pt x="6" y="1278"/>
                  </a:lnTo>
                  <a:lnTo>
                    <a:pt x="6" y="1302"/>
                  </a:lnTo>
                  <a:lnTo>
                    <a:pt x="12" y="1328"/>
                  </a:lnTo>
                  <a:lnTo>
                    <a:pt x="18" y="1350"/>
                  </a:lnTo>
                  <a:lnTo>
                    <a:pt x="26" y="1372"/>
                  </a:lnTo>
                  <a:lnTo>
                    <a:pt x="36" y="1390"/>
                  </a:lnTo>
                  <a:lnTo>
                    <a:pt x="46" y="1406"/>
                  </a:lnTo>
                  <a:lnTo>
                    <a:pt x="60" y="1424"/>
                  </a:lnTo>
                  <a:lnTo>
                    <a:pt x="78" y="1442"/>
                  </a:lnTo>
                  <a:lnTo>
                    <a:pt x="96" y="1458"/>
                  </a:lnTo>
                  <a:lnTo>
                    <a:pt x="118" y="1470"/>
                  </a:lnTo>
                  <a:lnTo>
                    <a:pt x="128" y="1474"/>
                  </a:lnTo>
                  <a:lnTo>
                    <a:pt x="138" y="1478"/>
                  </a:lnTo>
                  <a:lnTo>
                    <a:pt x="150" y="1480"/>
                  </a:lnTo>
                  <a:lnTo>
                    <a:pt x="160" y="1480"/>
                  </a:lnTo>
                  <a:lnTo>
                    <a:pt x="170" y="1476"/>
                  </a:lnTo>
                  <a:lnTo>
                    <a:pt x="180" y="1472"/>
                  </a:lnTo>
                  <a:lnTo>
                    <a:pt x="190" y="1466"/>
                  </a:lnTo>
                  <a:lnTo>
                    <a:pt x="196" y="1458"/>
                  </a:lnTo>
                  <a:lnTo>
                    <a:pt x="202" y="1450"/>
                  </a:lnTo>
                  <a:lnTo>
                    <a:pt x="204" y="1442"/>
                  </a:lnTo>
                  <a:lnTo>
                    <a:pt x="208" y="1426"/>
                  </a:lnTo>
                  <a:lnTo>
                    <a:pt x="208" y="1410"/>
                  </a:lnTo>
                  <a:lnTo>
                    <a:pt x="208" y="1392"/>
                  </a:lnTo>
                  <a:lnTo>
                    <a:pt x="210" y="1376"/>
                  </a:lnTo>
                  <a:lnTo>
                    <a:pt x="214" y="1368"/>
                  </a:lnTo>
                  <a:lnTo>
                    <a:pt x="218" y="1362"/>
                  </a:lnTo>
                  <a:lnTo>
                    <a:pt x="226" y="1354"/>
                  </a:lnTo>
                  <a:lnTo>
                    <a:pt x="236" y="1348"/>
                  </a:lnTo>
                  <a:lnTo>
                    <a:pt x="244" y="1344"/>
                  </a:lnTo>
                  <a:lnTo>
                    <a:pt x="254" y="1346"/>
                  </a:lnTo>
                  <a:lnTo>
                    <a:pt x="264" y="1348"/>
                  </a:lnTo>
                  <a:lnTo>
                    <a:pt x="276" y="1354"/>
                  </a:lnTo>
                  <a:lnTo>
                    <a:pt x="296" y="1368"/>
                  </a:lnTo>
                  <a:lnTo>
                    <a:pt x="312" y="1384"/>
                  </a:lnTo>
                  <a:lnTo>
                    <a:pt x="448" y="1620"/>
                  </a:lnTo>
                  <a:lnTo>
                    <a:pt x="712" y="1620"/>
                  </a:lnTo>
                  <a:lnTo>
                    <a:pt x="734" y="1628"/>
                  </a:lnTo>
                  <a:lnTo>
                    <a:pt x="756" y="1638"/>
                  </a:lnTo>
                  <a:lnTo>
                    <a:pt x="766" y="1644"/>
                  </a:lnTo>
                  <a:lnTo>
                    <a:pt x="774" y="1652"/>
                  </a:lnTo>
                  <a:lnTo>
                    <a:pt x="780" y="1660"/>
                  </a:lnTo>
                  <a:lnTo>
                    <a:pt x="782" y="1668"/>
                  </a:lnTo>
                  <a:lnTo>
                    <a:pt x="782" y="1680"/>
                  </a:lnTo>
                  <a:lnTo>
                    <a:pt x="778" y="1690"/>
                  </a:lnTo>
                  <a:lnTo>
                    <a:pt x="776" y="1698"/>
                  </a:lnTo>
                  <a:lnTo>
                    <a:pt x="770" y="1704"/>
                  </a:lnTo>
                  <a:lnTo>
                    <a:pt x="758" y="1716"/>
                  </a:lnTo>
                  <a:lnTo>
                    <a:pt x="742" y="1724"/>
                  </a:lnTo>
                  <a:lnTo>
                    <a:pt x="728" y="1732"/>
                  </a:lnTo>
                  <a:lnTo>
                    <a:pt x="716" y="1742"/>
                  </a:lnTo>
                  <a:lnTo>
                    <a:pt x="710" y="1750"/>
                  </a:lnTo>
                  <a:lnTo>
                    <a:pt x="706" y="1758"/>
                  </a:lnTo>
                  <a:lnTo>
                    <a:pt x="704" y="1766"/>
                  </a:lnTo>
                  <a:lnTo>
                    <a:pt x="702" y="1778"/>
                  </a:lnTo>
                  <a:lnTo>
                    <a:pt x="704" y="1790"/>
                  </a:lnTo>
                  <a:lnTo>
                    <a:pt x="706" y="1800"/>
                  </a:lnTo>
                  <a:lnTo>
                    <a:pt x="712" y="1810"/>
                  </a:lnTo>
                  <a:lnTo>
                    <a:pt x="718" y="1818"/>
                  </a:lnTo>
                  <a:lnTo>
                    <a:pt x="726" y="1826"/>
                  </a:lnTo>
                  <a:lnTo>
                    <a:pt x="736" y="1832"/>
                  </a:lnTo>
                  <a:lnTo>
                    <a:pt x="756" y="1844"/>
                  </a:lnTo>
                  <a:lnTo>
                    <a:pt x="780" y="1852"/>
                  </a:lnTo>
                  <a:lnTo>
                    <a:pt x="804" y="1858"/>
                  </a:lnTo>
                  <a:lnTo>
                    <a:pt x="828" y="1862"/>
                  </a:lnTo>
                  <a:lnTo>
                    <a:pt x="846" y="1862"/>
                  </a:lnTo>
                  <a:lnTo>
                    <a:pt x="866" y="1862"/>
                  </a:lnTo>
                  <a:lnTo>
                    <a:pt x="888" y="1858"/>
                  </a:lnTo>
                  <a:lnTo>
                    <a:pt x="912" y="1852"/>
                  </a:lnTo>
                  <a:lnTo>
                    <a:pt x="936" y="1844"/>
                  </a:lnTo>
                  <a:lnTo>
                    <a:pt x="958" y="1832"/>
                  </a:lnTo>
                  <a:lnTo>
                    <a:pt x="966" y="1826"/>
                  </a:lnTo>
                  <a:lnTo>
                    <a:pt x="974" y="1818"/>
                  </a:lnTo>
                  <a:lnTo>
                    <a:pt x="982" y="1810"/>
                  </a:lnTo>
                  <a:lnTo>
                    <a:pt x="986" y="1800"/>
                  </a:lnTo>
                  <a:lnTo>
                    <a:pt x="990" y="1790"/>
                  </a:lnTo>
                  <a:lnTo>
                    <a:pt x="990" y="1778"/>
                  </a:lnTo>
                  <a:lnTo>
                    <a:pt x="990" y="1766"/>
                  </a:lnTo>
                  <a:lnTo>
                    <a:pt x="986" y="1758"/>
                  </a:lnTo>
                  <a:lnTo>
                    <a:pt x="982" y="1750"/>
                  </a:lnTo>
                  <a:lnTo>
                    <a:pt x="978" y="1742"/>
                  </a:lnTo>
                  <a:lnTo>
                    <a:pt x="964" y="1732"/>
                  </a:lnTo>
                  <a:lnTo>
                    <a:pt x="950" y="1724"/>
                  </a:lnTo>
                  <a:lnTo>
                    <a:pt x="936" y="1716"/>
                  </a:lnTo>
                  <a:lnTo>
                    <a:pt x="922" y="1704"/>
                  </a:lnTo>
                  <a:lnTo>
                    <a:pt x="918" y="1698"/>
                  </a:lnTo>
                  <a:lnTo>
                    <a:pt x="914" y="1690"/>
                  </a:lnTo>
                  <a:lnTo>
                    <a:pt x="912" y="1680"/>
                  </a:lnTo>
                  <a:lnTo>
                    <a:pt x="910" y="1668"/>
                  </a:lnTo>
                  <a:lnTo>
                    <a:pt x="912" y="1660"/>
                  </a:lnTo>
                  <a:lnTo>
                    <a:pt x="918" y="1652"/>
                  </a:lnTo>
                  <a:lnTo>
                    <a:pt x="926" y="1644"/>
                  </a:lnTo>
                  <a:lnTo>
                    <a:pt x="936" y="1638"/>
                  </a:lnTo>
                  <a:lnTo>
                    <a:pt x="960" y="1628"/>
                  </a:lnTo>
                  <a:lnTo>
                    <a:pt x="982" y="1620"/>
                  </a:lnTo>
                  <a:lnTo>
                    <a:pt x="1248" y="1620"/>
                  </a:lnTo>
                  <a:lnTo>
                    <a:pt x="1386" y="1380"/>
                  </a:lnTo>
                  <a:lnTo>
                    <a:pt x="1402" y="1366"/>
                  </a:lnTo>
                  <a:lnTo>
                    <a:pt x="1420" y="1354"/>
                  </a:lnTo>
                  <a:lnTo>
                    <a:pt x="1430" y="1350"/>
                  </a:lnTo>
                  <a:lnTo>
                    <a:pt x="1440" y="1348"/>
                  </a:lnTo>
                  <a:lnTo>
                    <a:pt x="1448" y="1348"/>
                  </a:lnTo>
                  <a:lnTo>
                    <a:pt x="1456" y="1350"/>
                  </a:lnTo>
                  <a:lnTo>
                    <a:pt x="1464" y="1356"/>
                  </a:lnTo>
                  <a:lnTo>
                    <a:pt x="1472" y="1364"/>
                  </a:lnTo>
                  <a:lnTo>
                    <a:pt x="1478" y="1372"/>
                  </a:lnTo>
                  <a:lnTo>
                    <a:pt x="1480" y="1380"/>
                  </a:lnTo>
                  <a:lnTo>
                    <a:pt x="1484" y="1396"/>
                  </a:lnTo>
                  <a:lnTo>
                    <a:pt x="1484" y="1412"/>
                  </a:lnTo>
                  <a:lnTo>
                    <a:pt x="1484" y="1430"/>
                  </a:lnTo>
                  <a:lnTo>
                    <a:pt x="1486" y="1446"/>
                  </a:lnTo>
                  <a:lnTo>
                    <a:pt x="1490" y="1454"/>
                  </a:lnTo>
                  <a:lnTo>
                    <a:pt x="1494" y="1460"/>
                  </a:lnTo>
                  <a:lnTo>
                    <a:pt x="1502" y="1468"/>
                  </a:lnTo>
                  <a:lnTo>
                    <a:pt x="1510" y="1474"/>
                  </a:lnTo>
                  <a:lnTo>
                    <a:pt x="1520" y="1480"/>
                  </a:lnTo>
                  <a:lnTo>
                    <a:pt x="1530" y="1482"/>
                  </a:lnTo>
                  <a:lnTo>
                    <a:pt x="1542" y="1482"/>
                  </a:lnTo>
                  <a:lnTo>
                    <a:pt x="1552" y="1480"/>
                  </a:lnTo>
                  <a:lnTo>
                    <a:pt x="1564" y="1478"/>
                  </a:lnTo>
                  <a:lnTo>
                    <a:pt x="1574" y="1474"/>
                  </a:lnTo>
                  <a:lnTo>
                    <a:pt x="1594" y="1460"/>
                  </a:lnTo>
                  <a:lnTo>
                    <a:pt x="1614" y="1444"/>
                  </a:lnTo>
                  <a:lnTo>
                    <a:pt x="1630" y="1426"/>
                  </a:lnTo>
                  <a:lnTo>
                    <a:pt x="1644" y="1408"/>
                  </a:lnTo>
                  <a:lnTo>
                    <a:pt x="1656" y="1392"/>
                  </a:lnTo>
                  <a:lnTo>
                    <a:pt x="1664" y="1374"/>
                  </a:lnTo>
                  <a:lnTo>
                    <a:pt x="1672" y="1354"/>
                  </a:lnTo>
                  <a:lnTo>
                    <a:pt x="1680" y="1330"/>
                  </a:lnTo>
                  <a:lnTo>
                    <a:pt x="1684" y="1306"/>
                  </a:lnTo>
                  <a:lnTo>
                    <a:pt x="1684" y="1280"/>
                  </a:lnTo>
                  <a:lnTo>
                    <a:pt x="1684" y="1270"/>
                  </a:lnTo>
                  <a:lnTo>
                    <a:pt x="1680" y="1258"/>
                  </a:lnTo>
                  <a:lnTo>
                    <a:pt x="1676" y="1248"/>
                  </a:lnTo>
                  <a:lnTo>
                    <a:pt x="1670" y="1240"/>
                  </a:lnTo>
                  <a:lnTo>
                    <a:pt x="1664" y="1232"/>
                  </a:lnTo>
                  <a:lnTo>
                    <a:pt x="1654" y="1226"/>
                  </a:lnTo>
                  <a:lnTo>
                    <a:pt x="1644" y="1220"/>
                  </a:lnTo>
                  <a:lnTo>
                    <a:pt x="1634" y="1218"/>
                  </a:lnTo>
                  <a:lnTo>
                    <a:pt x="1626" y="1218"/>
                  </a:lnTo>
                  <a:lnTo>
                    <a:pt x="1618" y="1218"/>
                  </a:lnTo>
                  <a:lnTo>
                    <a:pt x="1602" y="1224"/>
                  </a:lnTo>
                  <a:lnTo>
                    <a:pt x="1588" y="1234"/>
                  </a:lnTo>
                  <a:lnTo>
                    <a:pt x="1572" y="1242"/>
                  </a:lnTo>
                  <a:lnTo>
                    <a:pt x="1558" y="1248"/>
                  </a:lnTo>
                  <a:lnTo>
                    <a:pt x="1548" y="1248"/>
                  </a:lnTo>
                  <a:lnTo>
                    <a:pt x="1540" y="1248"/>
                  </a:lnTo>
                  <a:lnTo>
                    <a:pt x="1530" y="1244"/>
                  </a:lnTo>
                  <a:lnTo>
                    <a:pt x="1520" y="1240"/>
                  </a:lnTo>
                  <a:lnTo>
                    <a:pt x="1514" y="1234"/>
                  </a:lnTo>
                  <a:lnTo>
                    <a:pt x="1508" y="1226"/>
                  </a:lnTo>
                  <a:lnTo>
                    <a:pt x="1506" y="1218"/>
                  </a:lnTo>
                  <a:lnTo>
                    <a:pt x="1506" y="1208"/>
                  </a:lnTo>
                  <a:lnTo>
                    <a:pt x="1506" y="1186"/>
                  </a:lnTo>
                  <a:lnTo>
                    <a:pt x="1510" y="1164"/>
                  </a:lnTo>
                  <a:lnTo>
                    <a:pt x="1648" y="928"/>
                  </a:lnTo>
                  <a:lnTo>
                    <a:pt x="1516" y="700"/>
                  </a:lnTo>
                  <a:lnTo>
                    <a:pt x="1512" y="678"/>
                  </a:lnTo>
                  <a:lnTo>
                    <a:pt x="1510" y="656"/>
                  </a:lnTo>
                  <a:lnTo>
                    <a:pt x="1510" y="644"/>
                  </a:lnTo>
                  <a:lnTo>
                    <a:pt x="1512" y="634"/>
                  </a:lnTo>
                  <a:lnTo>
                    <a:pt x="1518" y="626"/>
                  </a:lnTo>
                  <a:lnTo>
                    <a:pt x="1524" y="620"/>
                  </a:lnTo>
                  <a:lnTo>
                    <a:pt x="1534" y="616"/>
                  </a:lnTo>
                  <a:lnTo>
                    <a:pt x="1544" y="612"/>
                  </a:lnTo>
                  <a:lnTo>
                    <a:pt x="1552" y="612"/>
                  </a:lnTo>
                  <a:lnTo>
                    <a:pt x="1562" y="612"/>
                  </a:lnTo>
                  <a:lnTo>
                    <a:pt x="1576" y="618"/>
                  </a:lnTo>
                  <a:lnTo>
                    <a:pt x="1592" y="626"/>
                  </a:lnTo>
                  <a:lnTo>
                    <a:pt x="1606" y="636"/>
                  </a:lnTo>
                  <a:lnTo>
                    <a:pt x="1622" y="642"/>
                  </a:lnTo>
                  <a:lnTo>
                    <a:pt x="1630" y="642"/>
                  </a:lnTo>
                  <a:lnTo>
                    <a:pt x="1638" y="642"/>
                  </a:lnTo>
                  <a:lnTo>
                    <a:pt x="1648" y="640"/>
                  </a:lnTo>
                  <a:lnTo>
                    <a:pt x="1658" y="634"/>
                  </a:lnTo>
                  <a:lnTo>
                    <a:pt x="1668" y="628"/>
                  </a:lnTo>
                  <a:lnTo>
                    <a:pt x="1676" y="620"/>
                  </a:lnTo>
                  <a:lnTo>
                    <a:pt x="1682" y="612"/>
                  </a:lnTo>
                  <a:lnTo>
                    <a:pt x="1686" y="602"/>
                  </a:lnTo>
                  <a:lnTo>
                    <a:pt x="1688" y="590"/>
                  </a:lnTo>
                  <a:lnTo>
                    <a:pt x="1690" y="580"/>
                  </a:lnTo>
                  <a:lnTo>
                    <a:pt x="1688" y="554"/>
                  </a:lnTo>
                  <a:lnTo>
                    <a:pt x="1684" y="530"/>
                  </a:lnTo>
                  <a:lnTo>
                    <a:pt x="1678" y="506"/>
                  </a:lnTo>
                  <a:lnTo>
                    <a:pt x="1668" y="486"/>
                  </a:lnTo>
                  <a:lnTo>
                    <a:pt x="1660" y="468"/>
                  </a:lnTo>
                  <a:lnTo>
                    <a:pt x="1650" y="452"/>
                  </a:lnTo>
                  <a:lnTo>
                    <a:pt x="1636" y="434"/>
                  </a:lnTo>
                  <a:lnTo>
                    <a:pt x="1618" y="416"/>
                  </a:lnTo>
                  <a:lnTo>
                    <a:pt x="1598" y="400"/>
                  </a:lnTo>
                  <a:lnTo>
                    <a:pt x="1578" y="386"/>
                  </a:lnTo>
                  <a:lnTo>
                    <a:pt x="1568" y="382"/>
                  </a:lnTo>
                  <a:lnTo>
                    <a:pt x="1556" y="378"/>
                  </a:lnTo>
                  <a:lnTo>
                    <a:pt x="1546" y="378"/>
                  </a:lnTo>
                  <a:lnTo>
                    <a:pt x="1536" y="378"/>
                  </a:lnTo>
                  <a:lnTo>
                    <a:pt x="1524" y="380"/>
                  </a:lnTo>
                  <a:lnTo>
                    <a:pt x="1514" y="386"/>
                  </a:lnTo>
                  <a:lnTo>
                    <a:pt x="1506" y="392"/>
                  </a:lnTo>
                  <a:lnTo>
                    <a:pt x="1498" y="400"/>
                  </a:lnTo>
                  <a:lnTo>
                    <a:pt x="1494" y="406"/>
                  </a:lnTo>
                  <a:lnTo>
                    <a:pt x="1490" y="414"/>
                  </a:lnTo>
                  <a:lnTo>
                    <a:pt x="1488" y="430"/>
                  </a:lnTo>
                  <a:lnTo>
                    <a:pt x="1488" y="448"/>
                  </a:lnTo>
                  <a:lnTo>
                    <a:pt x="1488" y="464"/>
                  </a:lnTo>
                  <a:lnTo>
                    <a:pt x="1486" y="480"/>
                  </a:lnTo>
                  <a:lnTo>
                    <a:pt x="1482" y="488"/>
                  </a:lnTo>
                  <a:lnTo>
                    <a:pt x="1476" y="496"/>
                  </a:lnTo>
                  <a:lnTo>
                    <a:pt x="1470" y="502"/>
                  </a:lnTo>
                  <a:lnTo>
                    <a:pt x="1460" y="510"/>
                  </a:lnTo>
                  <a:lnTo>
                    <a:pt x="1452" y="512"/>
                  </a:lnTo>
                  <a:lnTo>
                    <a:pt x="1442" y="512"/>
                  </a:lnTo>
                  <a:lnTo>
                    <a:pt x="1432" y="510"/>
                  </a:lnTo>
                  <a:lnTo>
                    <a:pt x="1422" y="504"/>
                  </a:lnTo>
                  <a:lnTo>
                    <a:pt x="1404" y="490"/>
                  </a:lnTo>
                  <a:lnTo>
                    <a:pt x="1386" y="476"/>
                  </a:lnTo>
                  <a:lnTo>
                    <a:pt x="1246" y="236"/>
                  </a:lnTo>
                  <a:lnTo>
                    <a:pt x="982" y="242"/>
                  </a:lnTo>
                  <a:close/>
                </a:path>
              </a:pathLst>
            </a:custGeom>
            <a:solidFill>
              <a:srgbClr val="A1C6F7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Text Box 15"/>
            <p:cNvSpPr txBox="1">
              <a:spLocks noChangeArrowheads="1"/>
            </p:cNvSpPr>
            <p:nvPr/>
          </p:nvSpPr>
          <p:spPr bwMode="auto">
            <a:xfrm>
              <a:off x="4217442" y="3510757"/>
              <a:ext cx="1246187" cy="452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b="1" dirty="0" err="1" smtClean="0">
                  <a:solidFill>
                    <a:srgbClr val="000000"/>
                  </a:solidFill>
                </a:rPr>
                <a:t>CoRT</a:t>
              </a:r>
              <a:endParaRPr lang="en-GB" alt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4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0.00417 L 0.35417 -0.0446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52" y="-245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4.81481E-6 L -0.19028 -0.3562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-178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1875 L -0.10973 0.3606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9" y="189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53056 L 0.09045 -0.09676 C 0.10851 0.00116 0.13542 0.05393 0.16354 0.05393 C 0.19549 0.05393 0.22118 0.00116 0.23924 -0.09676 L 0.32518 -0.53056 " pathEditMode="relative" rAng="0" ptsTypes="AAA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4" y="2921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-0.15747 3.7037E-6 C -0.22813 3.7037E-6 -0.31476 0.05764 -0.31476 0.10439 L -0.31476 0.20902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47" y="104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278 L -0.19878 -0.2166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-1097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16" name="TextBox 15"/>
          <p:cNvSpPr txBox="1"/>
          <p:nvPr/>
        </p:nvSpPr>
        <p:spPr>
          <a:xfrm>
            <a:off x="4716016" y="44624"/>
            <a:ext cx="33843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28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611560" y="2852936"/>
            <a:ext cx="1964432" cy="476250"/>
          </a:xfrm>
          <a:prstGeom prst="rightArrowCallout">
            <a:avLst>
              <a:gd name="adj1" fmla="val 33065"/>
              <a:gd name="adj2" fmla="val 30935"/>
              <a:gd name="adj3" fmla="val 58667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Breadth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2831101200"/>
              </p:ext>
            </p:extLst>
          </p:nvPr>
        </p:nvGraphicFramePr>
        <p:xfrm>
          <a:off x="2267744" y="908720"/>
          <a:ext cx="62646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/>
          <p:cNvSpPr/>
          <p:nvPr/>
        </p:nvSpPr>
        <p:spPr>
          <a:xfrm>
            <a:off x="4860032" y="3140968"/>
            <a:ext cx="129614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CoRT</a:t>
            </a:r>
            <a:r>
              <a:rPr lang="en-US" b="1" dirty="0" smtClean="0"/>
              <a:t>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16" name="TextBox 15"/>
          <p:cNvSpPr txBox="1"/>
          <p:nvPr/>
        </p:nvSpPr>
        <p:spPr>
          <a:xfrm>
            <a:off x="4716016" y="44624"/>
            <a:ext cx="33843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28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 rot="19123659">
            <a:off x="272349" y="5058225"/>
            <a:ext cx="2952328" cy="520014"/>
          </a:xfrm>
          <a:prstGeom prst="rightArrowCallout">
            <a:avLst>
              <a:gd name="adj1" fmla="val 33065"/>
              <a:gd name="adj2" fmla="val 30935"/>
              <a:gd name="adj3" fmla="val 112290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2908920567"/>
              </p:ext>
            </p:extLst>
          </p:nvPr>
        </p:nvGraphicFramePr>
        <p:xfrm>
          <a:off x="2267744" y="908720"/>
          <a:ext cx="62646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>
            <a:off x="4860032" y="3140968"/>
            <a:ext cx="1296144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CoRT</a:t>
            </a:r>
            <a:r>
              <a:rPr lang="en-US" b="1" dirty="0" smtClean="0"/>
              <a:t> 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26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16" name="TextBox 15"/>
          <p:cNvSpPr txBox="1"/>
          <p:nvPr/>
        </p:nvSpPr>
        <p:spPr>
          <a:xfrm>
            <a:off x="4716016" y="44624"/>
            <a:ext cx="33843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28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 rot="19123659">
            <a:off x="272349" y="5058225"/>
            <a:ext cx="2952328" cy="520014"/>
          </a:xfrm>
          <a:prstGeom prst="rightArrowCallout">
            <a:avLst>
              <a:gd name="adj1" fmla="val 33065"/>
              <a:gd name="adj2" fmla="val 30935"/>
              <a:gd name="adj3" fmla="val 112290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Interaction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Freeform 24"/>
          <p:cNvSpPr>
            <a:spLocks/>
          </p:cNvSpPr>
          <p:nvPr/>
        </p:nvSpPr>
        <p:spPr bwMode="auto">
          <a:xfrm>
            <a:off x="5300613" y="1052736"/>
            <a:ext cx="1743075" cy="1863725"/>
          </a:xfrm>
          <a:custGeom>
            <a:avLst/>
            <a:gdLst>
              <a:gd name="T0" fmla="*/ 0 w 549"/>
              <a:gd name="T1" fmla="*/ 508 h 587"/>
              <a:gd name="T2" fmla="*/ 0 w 549"/>
              <a:gd name="T3" fmla="*/ 508 h 587"/>
              <a:gd name="T4" fmla="*/ 14 w 549"/>
              <a:gd name="T5" fmla="*/ 508 h 587"/>
              <a:gd name="T6" fmla="*/ 27 w 549"/>
              <a:gd name="T7" fmla="*/ 509 h 587"/>
              <a:gd name="T8" fmla="*/ 41 w 549"/>
              <a:gd name="T9" fmla="*/ 511 h 587"/>
              <a:gd name="T10" fmla="*/ 55 w 549"/>
              <a:gd name="T11" fmla="*/ 513 h 587"/>
              <a:gd name="T12" fmla="*/ 67 w 549"/>
              <a:gd name="T13" fmla="*/ 516 h 587"/>
              <a:gd name="T14" fmla="*/ 80 w 549"/>
              <a:gd name="T15" fmla="*/ 519 h 587"/>
              <a:gd name="T16" fmla="*/ 92 w 549"/>
              <a:gd name="T17" fmla="*/ 524 h 587"/>
              <a:gd name="T18" fmla="*/ 104 w 549"/>
              <a:gd name="T19" fmla="*/ 529 h 587"/>
              <a:gd name="T20" fmla="*/ 117 w 549"/>
              <a:gd name="T21" fmla="*/ 534 h 587"/>
              <a:gd name="T22" fmla="*/ 128 w 549"/>
              <a:gd name="T23" fmla="*/ 540 h 587"/>
              <a:gd name="T24" fmla="*/ 150 w 549"/>
              <a:gd name="T25" fmla="*/ 553 h 587"/>
              <a:gd name="T26" fmla="*/ 170 w 549"/>
              <a:gd name="T27" fmla="*/ 569 h 587"/>
              <a:gd name="T28" fmla="*/ 189 w 549"/>
              <a:gd name="T29" fmla="*/ 587 h 587"/>
              <a:gd name="T30" fmla="*/ 549 w 549"/>
              <a:gd name="T31" fmla="*/ 227 h 587"/>
              <a:gd name="T32" fmla="*/ 321 w 549"/>
              <a:gd name="T33" fmla="*/ 0 h 587"/>
              <a:gd name="T34" fmla="*/ 0 w 549"/>
              <a:gd name="T35" fmla="*/ 0 h 587"/>
              <a:gd name="T36" fmla="*/ 0 w 549"/>
              <a:gd name="T37" fmla="*/ 508 h 587"/>
              <a:gd name="T38" fmla="*/ 0 w 549"/>
              <a:gd name="T39" fmla="*/ 508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49" h="587">
                <a:moveTo>
                  <a:pt x="0" y="508"/>
                </a:moveTo>
                <a:lnTo>
                  <a:pt x="0" y="508"/>
                </a:lnTo>
                <a:lnTo>
                  <a:pt x="14" y="508"/>
                </a:lnTo>
                <a:lnTo>
                  <a:pt x="27" y="509"/>
                </a:lnTo>
                <a:lnTo>
                  <a:pt x="41" y="511"/>
                </a:lnTo>
                <a:lnTo>
                  <a:pt x="55" y="513"/>
                </a:lnTo>
                <a:lnTo>
                  <a:pt x="67" y="516"/>
                </a:lnTo>
                <a:lnTo>
                  <a:pt x="80" y="519"/>
                </a:lnTo>
                <a:lnTo>
                  <a:pt x="92" y="524"/>
                </a:lnTo>
                <a:lnTo>
                  <a:pt x="104" y="529"/>
                </a:lnTo>
                <a:lnTo>
                  <a:pt x="117" y="534"/>
                </a:lnTo>
                <a:lnTo>
                  <a:pt x="128" y="540"/>
                </a:lnTo>
                <a:lnTo>
                  <a:pt x="150" y="553"/>
                </a:lnTo>
                <a:lnTo>
                  <a:pt x="170" y="569"/>
                </a:lnTo>
                <a:lnTo>
                  <a:pt x="189" y="587"/>
                </a:lnTo>
                <a:lnTo>
                  <a:pt x="549" y="227"/>
                </a:lnTo>
                <a:lnTo>
                  <a:pt x="321" y="0"/>
                </a:lnTo>
                <a:lnTo>
                  <a:pt x="0" y="0"/>
                </a:lnTo>
                <a:lnTo>
                  <a:pt x="0" y="508"/>
                </a:lnTo>
                <a:lnTo>
                  <a:pt x="0" y="5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Examine Both Sides (EBS)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1" name="Freeform 25"/>
          <p:cNvSpPr>
            <a:spLocks/>
          </p:cNvSpPr>
          <p:nvPr/>
        </p:nvSpPr>
        <p:spPr bwMode="auto">
          <a:xfrm>
            <a:off x="2839988" y="1773461"/>
            <a:ext cx="1860550" cy="1739900"/>
          </a:xfrm>
          <a:custGeom>
            <a:avLst/>
            <a:gdLst>
              <a:gd name="T0" fmla="*/ 586 w 586"/>
              <a:gd name="T1" fmla="*/ 360 h 548"/>
              <a:gd name="T2" fmla="*/ 228 w 586"/>
              <a:gd name="T3" fmla="*/ 0 h 548"/>
              <a:gd name="T4" fmla="*/ 0 w 586"/>
              <a:gd name="T5" fmla="*/ 227 h 548"/>
              <a:gd name="T6" fmla="*/ 0 w 586"/>
              <a:gd name="T7" fmla="*/ 548 h 548"/>
              <a:gd name="T8" fmla="*/ 508 w 586"/>
              <a:gd name="T9" fmla="*/ 548 h 548"/>
              <a:gd name="T10" fmla="*/ 508 w 586"/>
              <a:gd name="T11" fmla="*/ 548 h 548"/>
              <a:gd name="T12" fmla="*/ 509 w 586"/>
              <a:gd name="T13" fmla="*/ 535 h 548"/>
              <a:gd name="T14" fmla="*/ 510 w 586"/>
              <a:gd name="T15" fmla="*/ 521 h 548"/>
              <a:gd name="T16" fmla="*/ 511 w 586"/>
              <a:gd name="T17" fmla="*/ 507 h 548"/>
              <a:gd name="T18" fmla="*/ 513 w 586"/>
              <a:gd name="T19" fmla="*/ 494 h 548"/>
              <a:gd name="T20" fmla="*/ 516 w 586"/>
              <a:gd name="T21" fmla="*/ 481 h 548"/>
              <a:gd name="T22" fmla="*/ 520 w 586"/>
              <a:gd name="T23" fmla="*/ 469 h 548"/>
              <a:gd name="T24" fmla="*/ 524 w 586"/>
              <a:gd name="T25" fmla="*/ 456 h 548"/>
              <a:gd name="T26" fmla="*/ 529 w 586"/>
              <a:gd name="T27" fmla="*/ 445 h 548"/>
              <a:gd name="T28" fmla="*/ 534 w 586"/>
              <a:gd name="T29" fmla="*/ 432 h 548"/>
              <a:gd name="T30" fmla="*/ 540 w 586"/>
              <a:gd name="T31" fmla="*/ 420 h 548"/>
              <a:gd name="T32" fmla="*/ 554 w 586"/>
              <a:gd name="T33" fmla="*/ 398 h 548"/>
              <a:gd name="T34" fmla="*/ 568 w 586"/>
              <a:gd name="T35" fmla="*/ 378 h 548"/>
              <a:gd name="T36" fmla="*/ 586 w 586"/>
              <a:gd name="T37" fmla="*/ 360 h 548"/>
              <a:gd name="T38" fmla="*/ 586 w 586"/>
              <a:gd name="T39" fmla="*/ 36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6" h="548">
                <a:moveTo>
                  <a:pt x="586" y="360"/>
                </a:moveTo>
                <a:lnTo>
                  <a:pt x="228" y="0"/>
                </a:lnTo>
                <a:lnTo>
                  <a:pt x="0" y="227"/>
                </a:lnTo>
                <a:lnTo>
                  <a:pt x="0" y="548"/>
                </a:lnTo>
                <a:lnTo>
                  <a:pt x="508" y="548"/>
                </a:lnTo>
                <a:lnTo>
                  <a:pt x="508" y="548"/>
                </a:lnTo>
                <a:lnTo>
                  <a:pt x="509" y="535"/>
                </a:lnTo>
                <a:lnTo>
                  <a:pt x="510" y="521"/>
                </a:lnTo>
                <a:lnTo>
                  <a:pt x="511" y="507"/>
                </a:lnTo>
                <a:lnTo>
                  <a:pt x="513" y="494"/>
                </a:lnTo>
                <a:lnTo>
                  <a:pt x="516" y="481"/>
                </a:lnTo>
                <a:lnTo>
                  <a:pt x="520" y="469"/>
                </a:lnTo>
                <a:lnTo>
                  <a:pt x="524" y="456"/>
                </a:lnTo>
                <a:lnTo>
                  <a:pt x="529" y="445"/>
                </a:lnTo>
                <a:lnTo>
                  <a:pt x="534" y="432"/>
                </a:lnTo>
                <a:lnTo>
                  <a:pt x="540" y="420"/>
                </a:lnTo>
                <a:lnTo>
                  <a:pt x="554" y="398"/>
                </a:lnTo>
                <a:lnTo>
                  <a:pt x="568" y="378"/>
                </a:lnTo>
                <a:lnTo>
                  <a:pt x="586" y="360"/>
                </a:lnTo>
                <a:lnTo>
                  <a:pt x="586" y="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Being</a:t>
            </a:r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 wrong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2" name="Freeform 26"/>
          <p:cNvSpPr>
            <a:spLocks/>
          </p:cNvSpPr>
          <p:nvPr/>
        </p:nvSpPr>
        <p:spPr bwMode="auto">
          <a:xfrm>
            <a:off x="3563888" y="1052736"/>
            <a:ext cx="1736725" cy="1863725"/>
          </a:xfrm>
          <a:custGeom>
            <a:avLst/>
            <a:gdLst>
              <a:gd name="T0" fmla="*/ 547 w 547"/>
              <a:gd name="T1" fmla="*/ 508 h 587"/>
              <a:gd name="T2" fmla="*/ 547 w 547"/>
              <a:gd name="T3" fmla="*/ 0 h 587"/>
              <a:gd name="T4" fmla="*/ 226 w 547"/>
              <a:gd name="T5" fmla="*/ 0 h 587"/>
              <a:gd name="T6" fmla="*/ 0 w 547"/>
              <a:gd name="T7" fmla="*/ 227 h 587"/>
              <a:gd name="T8" fmla="*/ 358 w 547"/>
              <a:gd name="T9" fmla="*/ 587 h 587"/>
              <a:gd name="T10" fmla="*/ 358 w 547"/>
              <a:gd name="T11" fmla="*/ 587 h 587"/>
              <a:gd name="T12" fmla="*/ 377 w 547"/>
              <a:gd name="T13" fmla="*/ 569 h 587"/>
              <a:gd name="T14" fmla="*/ 398 w 547"/>
              <a:gd name="T15" fmla="*/ 553 h 587"/>
              <a:gd name="T16" fmla="*/ 420 w 547"/>
              <a:gd name="T17" fmla="*/ 540 h 587"/>
              <a:gd name="T18" fmla="*/ 432 w 547"/>
              <a:gd name="T19" fmla="*/ 534 h 587"/>
              <a:gd name="T20" fmla="*/ 443 w 547"/>
              <a:gd name="T21" fmla="*/ 529 h 587"/>
              <a:gd name="T22" fmla="*/ 456 w 547"/>
              <a:gd name="T23" fmla="*/ 524 h 587"/>
              <a:gd name="T24" fmla="*/ 467 w 547"/>
              <a:gd name="T25" fmla="*/ 519 h 587"/>
              <a:gd name="T26" fmla="*/ 480 w 547"/>
              <a:gd name="T27" fmla="*/ 516 h 587"/>
              <a:gd name="T28" fmla="*/ 494 w 547"/>
              <a:gd name="T29" fmla="*/ 513 h 587"/>
              <a:gd name="T30" fmla="*/ 506 w 547"/>
              <a:gd name="T31" fmla="*/ 511 h 587"/>
              <a:gd name="T32" fmla="*/ 520 w 547"/>
              <a:gd name="T33" fmla="*/ 509 h 587"/>
              <a:gd name="T34" fmla="*/ 533 w 547"/>
              <a:gd name="T35" fmla="*/ 508 h 587"/>
              <a:gd name="T36" fmla="*/ 547 w 547"/>
              <a:gd name="T37" fmla="*/ 508 h 587"/>
              <a:gd name="T38" fmla="*/ 547 w 547"/>
              <a:gd name="T39" fmla="*/ 508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47" h="587">
                <a:moveTo>
                  <a:pt x="547" y="508"/>
                </a:moveTo>
                <a:lnTo>
                  <a:pt x="547" y="0"/>
                </a:lnTo>
                <a:lnTo>
                  <a:pt x="226" y="0"/>
                </a:lnTo>
                <a:lnTo>
                  <a:pt x="0" y="227"/>
                </a:lnTo>
                <a:lnTo>
                  <a:pt x="358" y="587"/>
                </a:lnTo>
                <a:lnTo>
                  <a:pt x="358" y="587"/>
                </a:lnTo>
                <a:lnTo>
                  <a:pt x="377" y="569"/>
                </a:lnTo>
                <a:lnTo>
                  <a:pt x="398" y="553"/>
                </a:lnTo>
                <a:lnTo>
                  <a:pt x="420" y="540"/>
                </a:lnTo>
                <a:lnTo>
                  <a:pt x="432" y="534"/>
                </a:lnTo>
                <a:lnTo>
                  <a:pt x="443" y="529"/>
                </a:lnTo>
                <a:lnTo>
                  <a:pt x="456" y="524"/>
                </a:lnTo>
                <a:lnTo>
                  <a:pt x="467" y="519"/>
                </a:lnTo>
                <a:lnTo>
                  <a:pt x="480" y="516"/>
                </a:lnTo>
                <a:lnTo>
                  <a:pt x="494" y="513"/>
                </a:lnTo>
                <a:lnTo>
                  <a:pt x="506" y="511"/>
                </a:lnTo>
                <a:lnTo>
                  <a:pt x="520" y="509"/>
                </a:lnTo>
                <a:lnTo>
                  <a:pt x="533" y="508"/>
                </a:lnTo>
                <a:lnTo>
                  <a:pt x="547" y="508"/>
                </a:lnTo>
                <a:lnTo>
                  <a:pt x="547" y="508"/>
                </a:lnTo>
                <a:close/>
              </a:path>
            </a:pathLst>
          </a:custGeom>
          <a:solidFill>
            <a:srgbClr val="9ABB59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Outcome 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3" name="Freeform 27"/>
          <p:cNvSpPr>
            <a:spLocks/>
          </p:cNvSpPr>
          <p:nvPr/>
        </p:nvSpPr>
        <p:spPr bwMode="auto">
          <a:xfrm>
            <a:off x="5900688" y="1773461"/>
            <a:ext cx="1860550" cy="1739900"/>
          </a:xfrm>
          <a:custGeom>
            <a:avLst/>
            <a:gdLst>
              <a:gd name="T0" fmla="*/ 79 w 586"/>
              <a:gd name="T1" fmla="*/ 548 h 548"/>
              <a:gd name="T2" fmla="*/ 586 w 586"/>
              <a:gd name="T3" fmla="*/ 548 h 548"/>
              <a:gd name="T4" fmla="*/ 586 w 586"/>
              <a:gd name="T5" fmla="*/ 227 h 548"/>
              <a:gd name="T6" fmla="*/ 360 w 586"/>
              <a:gd name="T7" fmla="*/ 0 h 548"/>
              <a:gd name="T8" fmla="*/ 0 w 586"/>
              <a:gd name="T9" fmla="*/ 360 h 548"/>
              <a:gd name="T10" fmla="*/ 0 w 586"/>
              <a:gd name="T11" fmla="*/ 360 h 548"/>
              <a:gd name="T12" fmla="*/ 18 w 586"/>
              <a:gd name="T13" fmla="*/ 378 h 548"/>
              <a:gd name="T14" fmla="*/ 33 w 586"/>
              <a:gd name="T15" fmla="*/ 398 h 548"/>
              <a:gd name="T16" fmla="*/ 46 w 586"/>
              <a:gd name="T17" fmla="*/ 420 h 548"/>
              <a:gd name="T18" fmla="*/ 52 w 586"/>
              <a:gd name="T19" fmla="*/ 432 h 548"/>
              <a:gd name="T20" fmla="*/ 58 w 586"/>
              <a:gd name="T21" fmla="*/ 445 h 548"/>
              <a:gd name="T22" fmla="*/ 63 w 586"/>
              <a:gd name="T23" fmla="*/ 456 h 548"/>
              <a:gd name="T24" fmla="*/ 67 w 586"/>
              <a:gd name="T25" fmla="*/ 469 h 548"/>
              <a:gd name="T26" fmla="*/ 70 w 586"/>
              <a:gd name="T27" fmla="*/ 481 h 548"/>
              <a:gd name="T28" fmla="*/ 73 w 586"/>
              <a:gd name="T29" fmla="*/ 494 h 548"/>
              <a:gd name="T30" fmla="*/ 75 w 586"/>
              <a:gd name="T31" fmla="*/ 507 h 548"/>
              <a:gd name="T32" fmla="*/ 78 w 586"/>
              <a:gd name="T33" fmla="*/ 521 h 548"/>
              <a:gd name="T34" fmla="*/ 79 w 586"/>
              <a:gd name="T35" fmla="*/ 535 h 548"/>
              <a:gd name="T36" fmla="*/ 79 w 586"/>
              <a:gd name="T37" fmla="*/ 548 h 548"/>
              <a:gd name="T38" fmla="*/ 79 w 586"/>
              <a:gd name="T39" fmla="*/ 548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6" h="548">
                <a:moveTo>
                  <a:pt x="79" y="548"/>
                </a:moveTo>
                <a:lnTo>
                  <a:pt x="586" y="548"/>
                </a:lnTo>
                <a:lnTo>
                  <a:pt x="586" y="227"/>
                </a:lnTo>
                <a:lnTo>
                  <a:pt x="360" y="0"/>
                </a:lnTo>
                <a:lnTo>
                  <a:pt x="0" y="360"/>
                </a:lnTo>
                <a:lnTo>
                  <a:pt x="0" y="360"/>
                </a:lnTo>
                <a:lnTo>
                  <a:pt x="18" y="378"/>
                </a:lnTo>
                <a:lnTo>
                  <a:pt x="33" y="398"/>
                </a:lnTo>
                <a:lnTo>
                  <a:pt x="46" y="420"/>
                </a:lnTo>
                <a:lnTo>
                  <a:pt x="52" y="432"/>
                </a:lnTo>
                <a:lnTo>
                  <a:pt x="58" y="445"/>
                </a:lnTo>
                <a:lnTo>
                  <a:pt x="63" y="456"/>
                </a:lnTo>
                <a:lnTo>
                  <a:pt x="67" y="469"/>
                </a:lnTo>
                <a:lnTo>
                  <a:pt x="70" y="481"/>
                </a:lnTo>
                <a:lnTo>
                  <a:pt x="73" y="494"/>
                </a:lnTo>
                <a:lnTo>
                  <a:pt x="75" y="507"/>
                </a:lnTo>
                <a:lnTo>
                  <a:pt x="78" y="521"/>
                </a:lnTo>
                <a:lnTo>
                  <a:pt x="79" y="535"/>
                </a:lnTo>
                <a:lnTo>
                  <a:pt x="79" y="548"/>
                </a:lnTo>
                <a:lnTo>
                  <a:pt x="79" y="54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Evidence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4" name="Freeform 28"/>
          <p:cNvSpPr>
            <a:spLocks/>
          </p:cNvSpPr>
          <p:nvPr/>
        </p:nvSpPr>
        <p:spPr bwMode="auto">
          <a:xfrm>
            <a:off x="5900688" y="3513361"/>
            <a:ext cx="1860550" cy="1739900"/>
          </a:xfrm>
          <a:custGeom>
            <a:avLst/>
            <a:gdLst>
              <a:gd name="T0" fmla="*/ 586 w 586"/>
              <a:gd name="T1" fmla="*/ 0 h 548"/>
              <a:gd name="T2" fmla="*/ 79 w 586"/>
              <a:gd name="T3" fmla="*/ 0 h 548"/>
              <a:gd name="T4" fmla="*/ 79 w 586"/>
              <a:gd name="T5" fmla="*/ 0 h 548"/>
              <a:gd name="T6" fmla="*/ 79 w 586"/>
              <a:gd name="T7" fmla="*/ 14 h 548"/>
              <a:gd name="T8" fmla="*/ 78 w 586"/>
              <a:gd name="T9" fmla="*/ 28 h 548"/>
              <a:gd name="T10" fmla="*/ 75 w 586"/>
              <a:gd name="T11" fmla="*/ 41 h 548"/>
              <a:gd name="T12" fmla="*/ 73 w 586"/>
              <a:gd name="T13" fmla="*/ 54 h 548"/>
              <a:gd name="T14" fmla="*/ 70 w 586"/>
              <a:gd name="T15" fmla="*/ 67 h 548"/>
              <a:gd name="T16" fmla="*/ 67 w 586"/>
              <a:gd name="T17" fmla="*/ 80 h 548"/>
              <a:gd name="T18" fmla="*/ 63 w 586"/>
              <a:gd name="T19" fmla="*/ 92 h 548"/>
              <a:gd name="T20" fmla="*/ 58 w 586"/>
              <a:gd name="T21" fmla="*/ 104 h 548"/>
              <a:gd name="T22" fmla="*/ 52 w 586"/>
              <a:gd name="T23" fmla="*/ 116 h 548"/>
              <a:gd name="T24" fmla="*/ 46 w 586"/>
              <a:gd name="T25" fmla="*/ 127 h 548"/>
              <a:gd name="T26" fmla="*/ 33 w 586"/>
              <a:gd name="T27" fmla="*/ 149 h 548"/>
              <a:gd name="T28" fmla="*/ 18 w 586"/>
              <a:gd name="T29" fmla="*/ 170 h 548"/>
              <a:gd name="T30" fmla="*/ 0 w 586"/>
              <a:gd name="T31" fmla="*/ 189 h 548"/>
              <a:gd name="T32" fmla="*/ 360 w 586"/>
              <a:gd name="T33" fmla="*/ 548 h 548"/>
              <a:gd name="T34" fmla="*/ 586 w 586"/>
              <a:gd name="T35" fmla="*/ 321 h 548"/>
              <a:gd name="T36" fmla="*/ 586 w 586"/>
              <a:gd name="T37" fmla="*/ 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86" h="548">
                <a:moveTo>
                  <a:pt x="586" y="0"/>
                </a:moveTo>
                <a:lnTo>
                  <a:pt x="79" y="0"/>
                </a:lnTo>
                <a:lnTo>
                  <a:pt x="79" y="0"/>
                </a:lnTo>
                <a:lnTo>
                  <a:pt x="79" y="14"/>
                </a:lnTo>
                <a:lnTo>
                  <a:pt x="78" y="28"/>
                </a:lnTo>
                <a:lnTo>
                  <a:pt x="75" y="41"/>
                </a:lnTo>
                <a:lnTo>
                  <a:pt x="73" y="54"/>
                </a:lnTo>
                <a:lnTo>
                  <a:pt x="70" y="67"/>
                </a:lnTo>
                <a:lnTo>
                  <a:pt x="67" y="80"/>
                </a:lnTo>
                <a:lnTo>
                  <a:pt x="63" y="92"/>
                </a:lnTo>
                <a:lnTo>
                  <a:pt x="58" y="104"/>
                </a:lnTo>
                <a:lnTo>
                  <a:pt x="52" y="116"/>
                </a:lnTo>
                <a:lnTo>
                  <a:pt x="46" y="127"/>
                </a:lnTo>
                <a:lnTo>
                  <a:pt x="33" y="149"/>
                </a:lnTo>
                <a:lnTo>
                  <a:pt x="18" y="170"/>
                </a:lnTo>
                <a:lnTo>
                  <a:pt x="0" y="189"/>
                </a:lnTo>
                <a:lnTo>
                  <a:pt x="360" y="548"/>
                </a:lnTo>
                <a:lnTo>
                  <a:pt x="586" y="321"/>
                </a:lnTo>
                <a:lnTo>
                  <a:pt x="58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Evidence value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5" name="Freeform 29"/>
          <p:cNvSpPr>
            <a:spLocks/>
          </p:cNvSpPr>
          <p:nvPr/>
        </p:nvSpPr>
        <p:spPr bwMode="auto">
          <a:xfrm>
            <a:off x="5300613" y="4113436"/>
            <a:ext cx="1743075" cy="1860550"/>
          </a:xfrm>
          <a:custGeom>
            <a:avLst/>
            <a:gdLst>
              <a:gd name="T0" fmla="*/ 0 w 549"/>
              <a:gd name="T1" fmla="*/ 79 h 586"/>
              <a:gd name="T2" fmla="*/ 0 w 549"/>
              <a:gd name="T3" fmla="*/ 79 h 586"/>
              <a:gd name="T4" fmla="*/ 0 w 549"/>
              <a:gd name="T5" fmla="*/ 586 h 586"/>
              <a:gd name="T6" fmla="*/ 321 w 549"/>
              <a:gd name="T7" fmla="*/ 586 h 586"/>
              <a:gd name="T8" fmla="*/ 549 w 549"/>
              <a:gd name="T9" fmla="*/ 359 h 586"/>
              <a:gd name="T10" fmla="*/ 189 w 549"/>
              <a:gd name="T11" fmla="*/ 0 h 586"/>
              <a:gd name="T12" fmla="*/ 189 w 549"/>
              <a:gd name="T13" fmla="*/ 0 h 586"/>
              <a:gd name="T14" fmla="*/ 170 w 549"/>
              <a:gd name="T15" fmla="*/ 18 h 586"/>
              <a:gd name="T16" fmla="*/ 150 w 549"/>
              <a:gd name="T17" fmla="*/ 33 h 586"/>
              <a:gd name="T18" fmla="*/ 128 w 549"/>
              <a:gd name="T19" fmla="*/ 46 h 586"/>
              <a:gd name="T20" fmla="*/ 117 w 549"/>
              <a:gd name="T21" fmla="*/ 53 h 586"/>
              <a:gd name="T22" fmla="*/ 104 w 549"/>
              <a:gd name="T23" fmla="*/ 58 h 586"/>
              <a:gd name="T24" fmla="*/ 92 w 549"/>
              <a:gd name="T25" fmla="*/ 62 h 586"/>
              <a:gd name="T26" fmla="*/ 80 w 549"/>
              <a:gd name="T27" fmla="*/ 66 h 586"/>
              <a:gd name="T28" fmla="*/ 67 w 549"/>
              <a:gd name="T29" fmla="*/ 70 h 586"/>
              <a:gd name="T30" fmla="*/ 55 w 549"/>
              <a:gd name="T31" fmla="*/ 74 h 586"/>
              <a:gd name="T32" fmla="*/ 41 w 549"/>
              <a:gd name="T33" fmla="*/ 76 h 586"/>
              <a:gd name="T34" fmla="*/ 27 w 549"/>
              <a:gd name="T35" fmla="*/ 77 h 586"/>
              <a:gd name="T36" fmla="*/ 14 w 549"/>
              <a:gd name="T37" fmla="*/ 78 h 586"/>
              <a:gd name="T38" fmla="*/ 0 w 549"/>
              <a:gd name="T39" fmla="*/ 79 h 586"/>
              <a:gd name="T40" fmla="*/ 0 w 549"/>
              <a:gd name="T41" fmla="*/ 79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9" h="586">
                <a:moveTo>
                  <a:pt x="0" y="79"/>
                </a:moveTo>
                <a:lnTo>
                  <a:pt x="0" y="79"/>
                </a:lnTo>
                <a:lnTo>
                  <a:pt x="0" y="586"/>
                </a:lnTo>
                <a:lnTo>
                  <a:pt x="321" y="586"/>
                </a:lnTo>
                <a:lnTo>
                  <a:pt x="549" y="359"/>
                </a:lnTo>
                <a:lnTo>
                  <a:pt x="189" y="0"/>
                </a:lnTo>
                <a:lnTo>
                  <a:pt x="189" y="0"/>
                </a:lnTo>
                <a:lnTo>
                  <a:pt x="170" y="18"/>
                </a:lnTo>
                <a:lnTo>
                  <a:pt x="150" y="33"/>
                </a:lnTo>
                <a:lnTo>
                  <a:pt x="128" y="46"/>
                </a:lnTo>
                <a:lnTo>
                  <a:pt x="117" y="53"/>
                </a:lnTo>
                <a:lnTo>
                  <a:pt x="104" y="58"/>
                </a:lnTo>
                <a:lnTo>
                  <a:pt x="92" y="62"/>
                </a:lnTo>
                <a:lnTo>
                  <a:pt x="80" y="66"/>
                </a:lnTo>
                <a:lnTo>
                  <a:pt x="67" y="70"/>
                </a:lnTo>
                <a:lnTo>
                  <a:pt x="55" y="74"/>
                </a:lnTo>
                <a:lnTo>
                  <a:pt x="41" y="76"/>
                </a:lnTo>
                <a:lnTo>
                  <a:pt x="27" y="77"/>
                </a:lnTo>
                <a:lnTo>
                  <a:pt x="14" y="78"/>
                </a:lnTo>
                <a:lnTo>
                  <a:pt x="0" y="79"/>
                </a:lnTo>
                <a:lnTo>
                  <a:pt x="0" y="79"/>
                </a:lnTo>
                <a:close/>
              </a:path>
            </a:pathLst>
          </a:custGeom>
          <a:solidFill>
            <a:srgbClr val="3CA2BE"/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Evidence structure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6" name="Freeform 30"/>
          <p:cNvSpPr>
            <a:spLocks/>
          </p:cNvSpPr>
          <p:nvPr/>
        </p:nvSpPr>
        <p:spPr bwMode="auto">
          <a:xfrm>
            <a:off x="3563888" y="4113436"/>
            <a:ext cx="1736725" cy="1860550"/>
          </a:xfrm>
          <a:custGeom>
            <a:avLst/>
            <a:gdLst>
              <a:gd name="T0" fmla="*/ 358 w 547"/>
              <a:gd name="T1" fmla="*/ 0 h 586"/>
              <a:gd name="T2" fmla="*/ 0 w 547"/>
              <a:gd name="T3" fmla="*/ 359 h 586"/>
              <a:gd name="T4" fmla="*/ 226 w 547"/>
              <a:gd name="T5" fmla="*/ 586 h 586"/>
              <a:gd name="T6" fmla="*/ 547 w 547"/>
              <a:gd name="T7" fmla="*/ 586 h 586"/>
              <a:gd name="T8" fmla="*/ 547 w 547"/>
              <a:gd name="T9" fmla="*/ 79 h 586"/>
              <a:gd name="T10" fmla="*/ 547 w 547"/>
              <a:gd name="T11" fmla="*/ 79 h 586"/>
              <a:gd name="T12" fmla="*/ 533 w 547"/>
              <a:gd name="T13" fmla="*/ 78 h 586"/>
              <a:gd name="T14" fmla="*/ 520 w 547"/>
              <a:gd name="T15" fmla="*/ 77 h 586"/>
              <a:gd name="T16" fmla="*/ 506 w 547"/>
              <a:gd name="T17" fmla="*/ 76 h 586"/>
              <a:gd name="T18" fmla="*/ 494 w 547"/>
              <a:gd name="T19" fmla="*/ 74 h 586"/>
              <a:gd name="T20" fmla="*/ 480 w 547"/>
              <a:gd name="T21" fmla="*/ 70 h 586"/>
              <a:gd name="T22" fmla="*/ 467 w 547"/>
              <a:gd name="T23" fmla="*/ 66 h 586"/>
              <a:gd name="T24" fmla="*/ 456 w 547"/>
              <a:gd name="T25" fmla="*/ 62 h 586"/>
              <a:gd name="T26" fmla="*/ 443 w 547"/>
              <a:gd name="T27" fmla="*/ 58 h 586"/>
              <a:gd name="T28" fmla="*/ 432 w 547"/>
              <a:gd name="T29" fmla="*/ 53 h 586"/>
              <a:gd name="T30" fmla="*/ 420 w 547"/>
              <a:gd name="T31" fmla="*/ 46 h 586"/>
              <a:gd name="T32" fmla="*/ 398 w 547"/>
              <a:gd name="T33" fmla="*/ 33 h 586"/>
              <a:gd name="T34" fmla="*/ 377 w 547"/>
              <a:gd name="T35" fmla="*/ 18 h 586"/>
              <a:gd name="T36" fmla="*/ 358 w 547"/>
              <a:gd name="T37" fmla="*/ 0 h 586"/>
              <a:gd name="T38" fmla="*/ 358 w 547"/>
              <a:gd name="T3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47" h="586">
                <a:moveTo>
                  <a:pt x="358" y="0"/>
                </a:moveTo>
                <a:lnTo>
                  <a:pt x="0" y="359"/>
                </a:lnTo>
                <a:lnTo>
                  <a:pt x="226" y="586"/>
                </a:lnTo>
                <a:lnTo>
                  <a:pt x="547" y="586"/>
                </a:lnTo>
                <a:lnTo>
                  <a:pt x="547" y="79"/>
                </a:lnTo>
                <a:lnTo>
                  <a:pt x="547" y="79"/>
                </a:lnTo>
                <a:lnTo>
                  <a:pt x="533" y="78"/>
                </a:lnTo>
                <a:lnTo>
                  <a:pt x="520" y="77"/>
                </a:lnTo>
                <a:lnTo>
                  <a:pt x="506" y="76"/>
                </a:lnTo>
                <a:lnTo>
                  <a:pt x="494" y="74"/>
                </a:lnTo>
                <a:lnTo>
                  <a:pt x="480" y="70"/>
                </a:lnTo>
                <a:lnTo>
                  <a:pt x="467" y="66"/>
                </a:lnTo>
                <a:lnTo>
                  <a:pt x="456" y="62"/>
                </a:lnTo>
                <a:lnTo>
                  <a:pt x="443" y="58"/>
                </a:lnTo>
                <a:lnTo>
                  <a:pt x="432" y="53"/>
                </a:lnTo>
                <a:lnTo>
                  <a:pt x="420" y="46"/>
                </a:lnTo>
                <a:lnTo>
                  <a:pt x="398" y="33"/>
                </a:lnTo>
                <a:lnTo>
                  <a:pt x="377" y="18"/>
                </a:lnTo>
                <a:lnTo>
                  <a:pt x="358" y="0"/>
                </a:lnTo>
                <a:lnTo>
                  <a:pt x="358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/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Agree, disagree,</a:t>
            </a:r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Irrelevance (ADI)</a:t>
            </a:r>
            <a:endParaRPr lang="en-GB" b="1" dirty="0"/>
          </a:p>
        </p:txBody>
      </p:sp>
      <p:sp>
        <p:nvSpPr>
          <p:cNvPr id="27" name="Freeform 31"/>
          <p:cNvSpPr>
            <a:spLocks/>
          </p:cNvSpPr>
          <p:nvPr/>
        </p:nvSpPr>
        <p:spPr bwMode="auto">
          <a:xfrm>
            <a:off x="2839988" y="3513361"/>
            <a:ext cx="1860550" cy="1739900"/>
          </a:xfrm>
          <a:custGeom>
            <a:avLst/>
            <a:gdLst>
              <a:gd name="T0" fmla="*/ 508 w 586"/>
              <a:gd name="T1" fmla="*/ 0 h 548"/>
              <a:gd name="T2" fmla="*/ 0 w 586"/>
              <a:gd name="T3" fmla="*/ 0 h 548"/>
              <a:gd name="T4" fmla="*/ 0 w 586"/>
              <a:gd name="T5" fmla="*/ 321 h 548"/>
              <a:gd name="T6" fmla="*/ 228 w 586"/>
              <a:gd name="T7" fmla="*/ 548 h 548"/>
              <a:gd name="T8" fmla="*/ 586 w 586"/>
              <a:gd name="T9" fmla="*/ 189 h 548"/>
              <a:gd name="T10" fmla="*/ 586 w 586"/>
              <a:gd name="T11" fmla="*/ 189 h 548"/>
              <a:gd name="T12" fmla="*/ 568 w 586"/>
              <a:gd name="T13" fmla="*/ 170 h 548"/>
              <a:gd name="T14" fmla="*/ 554 w 586"/>
              <a:gd name="T15" fmla="*/ 149 h 548"/>
              <a:gd name="T16" fmla="*/ 540 w 586"/>
              <a:gd name="T17" fmla="*/ 127 h 548"/>
              <a:gd name="T18" fmla="*/ 534 w 586"/>
              <a:gd name="T19" fmla="*/ 116 h 548"/>
              <a:gd name="T20" fmla="*/ 529 w 586"/>
              <a:gd name="T21" fmla="*/ 104 h 548"/>
              <a:gd name="T22" fmla="*/ 524 w 586"/>
              <a:gd name="T23" fmla="*/ 92 h 548"/>
              <a:gd name="T24" fmla="*/ 520 w 586"/>
              <a:gd name="T25" fmla="*/ 80 h 548"/>
              <a:gd name="T26" fmla="*/ 516 w 586"/>
              <a:gd name="T27" fmla="*/ 67 h 548"/>
              <a:gd name="T28" fmla="*/ 513 w 586"/>
              <a:gd name="T29" fmla="*/ 54 h 548"/>
              <a:gd name="T30" fmla="*/ 511 w 586"/>
              <a:gd name="T31" fmla="*/ 41 h 548"/>
              <a:gd name="T32" fmla="*/ 510 w 586"/>
              <a:gd name="T33" fmla="*/ 28 h 548"/>
              <a:gd name="T34" fmla="*/ 509 w 586"/>
              <a:gd name="T35" fmla="*/ 14 h 548"/>
              <a:gd name="T36" fmla="*/ 508 w 586"/>
              <a:gd name="T37" fmla="*/ 0 h 548"/>
              <a:gd name="T38" fmla="*/ 508 w 586"/>
              <a:gd name="T39" fmla="*/ 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6" h="548">
                <a:moveTo>
                  <a:pt x="508" y="0"/>
                </a:moveTo>
                <a:lnTo>
                  <a:pt x="0" y="0"/>
                </a:lnTo>
                <a:lnTo>
                  <a:pt x="0" y="321"/>
                </a:lnTo>
                <a:lnTo>
                  <a:pt x="228" y="548"/>
                </a:lnTo>
                <a:lnTo>
                  <a:pt x="586" y="189"/>
                </a:lnTo>
                <a:lnTo>
                  <a:pt x="586" y="189"/>
                </a:lnTo>
                <a:lnTo>
                  <a:pt x="568" y="170"/>
                </a:lnTo>
                <a:lnTo>
                  <a:pt x="554" y="149"/>
                </a:lnTo>
                <a:lnTo>
                  <a:pt x="540" y="127"/>
                </a:lnTo>
                <a:lnTo>
                  <a:pt x="534" y="116"/>
                </a:lnTo>
                <a:lnTo>
                  <a:pt x="529" y="104"/>
                </a:lnTo>
                <a:lnTo>
                  <a:pt x="524" y="92"/>
                </a:lnTo>
                <a:lnTo>
                  <a:pt x="520" y="80"/>
                </a:lnTo>
                <a:lnTo>
                  <a:pt x="516" y="67"/>
                </a:lnTo>
                <a:lnTo>
                  <a:pt x="513" y="54"/>
                </a:lnTo>
                <a:lnTo>
                  <a:pt x="511" y="41"/>
                </a:lnTo>
                <a:lnTo>
                  <a:pt x="510" y="28"/>
                </a:lnTo>
                <a:lnTo>
                  <a:pt x="509" y="14"/>
                </a:lnTo>
                <a:lnTo>
                  <a:pt x="508" y="0"/>
                </a:lnTo>
                <a:lnTo>
                  <a:pt x="508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Being</a:t>
            </a:r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latin typeface="+mn-lt"/>
                <a:cs typeface="+mn-cs"/>
              </a:rPr>
              <a:t> right</a:t>
            </a:r>
            <a:endParaRPr lang="en-GB" b="1" dirty="0">
              <a:latin typeface="+mn-lt"/>
              <a:cs typeface="+mn-cs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5300613" y="3513361"/>
            <a:ext cx="3175" cy="3175"/>
          </a:xfrm>
          <a:prstGeom prst="rect">
            <a:avLst/>
          </a:prstGeom>
          <a:solidFill>
            <a:srgbClr val="F8F8F8"/>
          </a:solidFill>
          <a:ln w="285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>
              <a:latin typeface="+mn-lt"/>
              <a:cs typeface="+mn-cs"/>
            </a:endParaRPr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5300613" y="3513361"/>
            <a:ext cx="3175" cy="3175"/>
          </a:xfrm>
          <a:prstGeom prst="rect">
            <a:avLst/>
          </a:prstGeom>
          <a:solidFill>
            <a:srgbClr val="F8F8F8"/>
          </a:solidFill>
          <a:ln w="28575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>
              <a:latin typeface="+mn-lt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4459238" y="2675161"/>
            <a:ext cx="1700213" cy="170021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err="1" smtClean="0"/>
              <a:t>CoRT</a:t>
            </a:r>
            <a:endParaRPr lang="en-GB" b="1" dirty="0" smtClean="0"/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9553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16" name="TextBox 15"/>
          <p:cNvSpPr txBox="1"/>
          <p:nvPr/>
        </p:nvSpPr>
        <p:spPr>
          <a:xfrm>
            <a:off x="4716016" y="44624"/>
            <a:ext cx="33843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28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 rot="2270730">
            <a:off x="300061" y="933036"/>
            <a:ext cx="2297064" cy="476250"/>
          </a:xfrm>
          <a:prstGeom prst="rightArrowCallout">
            <a:avLst>
              <a:gd name="adj1" fmla="val 33065"/>
              <a:gd name="adj2" fmla="val 30935"/>
              <a:gd name="adj3" fmla="val 58667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Creativity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60363695"/>
              </p:ext>
            </p:extLst>
          </p:nvPr>
        </p:nvGraphicFramePr>
        <p:xfrm>
          <a:off x="539552" y="1397000"/>
          <a:ext cx="806489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076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Callout 1 (Border and Accent Bar) 17"/>
          <p:cNvSpPr/>
          <p:nvPr/>
        </p:nvSpPr>
        <p:spPr>
          <a:xfrm rot="5400000">
            <a:off x="6972567" y="5040469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59391"/>
              <a:gd name="adj4" fmla="val -892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Simplify &amp; clarify</a:t>
            </a:r>
            <a:endParaRPr lang="ar-KW" sz="2000" b="1" dirty="0"/>
          </a:p>
        </p:txBody>
      </p:sp>
      <p:sp>
        <p:nvSpPr>
          <p:cNvPr id="17" name="Line Callout 1 (Border and Accent Bar) 16"/>
          <p:cNvSpPr/>
          <p:nvPr/>
        </p:nvSpPr>
        <p:spPr>
          <a:xfrm rot="5400000">
            <a:off x="1385646" y="5499230"/>
            <a:ext cx="540060" cy="1368152"/>
          </a:xfrm>
          <a:prstGeom prst="accentBorderCallout1">
            <a:avLst>
              <a:gd name="adj1" fmla="val 53518"/>
              <a:gd name="adj2" fmla="val -6499"/>
              <a:gd name="adj3" fmla="val 66080"/>
              <a:gd name="adj4" fmla="val -904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Values </a:t>
            </a:r>
            <a:endParaRPr lang="ar-KW" sz="2400" b="1" dirty="0"/>
          </a:p>
        </p:txBody>
      </p:sp>
      <p:sp>
        <p:nvSpPr>
          <p:cNvPr id="14" name="Line Callout 1 (Border and Accent Bar) 13"/>
          <p:cNvSpPr/>
          <p:nvPr/>
        </p:nvSpPr>
        <p:spPr>
          <a:xfrm rot="5400000">
            <a:off x="7092280" y="4185084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62967"/>
              <a:gd name="adj4" fmla="val -7380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Emotions &amp; Ego</a:t>
            </a:r>
            <a:endParaRPr lang="ar-KW" sz="2000" b="1" dirty="0"/>
          </a:p>
        </p:txBody>
      </p:sp>
      <p:sp>
        <p:nvSpPr>
          <p:cNvPr id="12" name="Line Callout 1 (Border and Accent Bar) 11"/>
          <p:cNvSpPr/>
          <p:nvPr/>
        </p:nvSpPr>
        <p:spPr>
          <a:xfrm rot="5400000">
            <a:off x="2483768" y="4437112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121941"/>
              <a:gd name="adj4" fmla="val -7784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Belief</a:t>
            </a:r>
            <a:endParaRPr lang="ar-KW" sz="2400" b="1" dirty="0"/>
          </a:p>
        </p:txBody>
      </p:sp>
      <p:sp>
        <p:nvSpPr>
          <p:cNvPr id="13" name="Line Callout 1 (Border and Accent Bar) 12"/>
          <p:cNvSpPr/>
          <p:nvPr/>
        </p:nvSpPr>
        <p:spPr>
          <a:xfrm rot="5400000">
            <a:off x="4860032" y="4869160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244242"/>
              <a:gd name="adj4" fmla="val -871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Ready made</a:t>
            </a:r>
            <a:endParaRPr lang="ar-KW" sz="2000" b="1" dirty="0"/>
          </a:p>
        </p:txBody>
      </p:sp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r>
              <a:rPr lang="en-US" sz="3200" b="1" dirty="0" smtClean="0">
                <a:solidFill>
                  <a:schemeClr val="bg1"/>
                </a:solidFill>
                <a:latin typeface="Freehand521 BT" panose="03080802030307080304" pitchFamily="66" charset="0"/>
              </a:rPr>
              <a:t> 5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Line Callout 1 (Border and Accent Bar) 1"/>
          <p:cNvSpPr/>
          <p:nvPr/>
        </p:nvSpPr>
        <p:spPr>
          <a:xfrm rot="5400000">
            <a:off x="1151620" y="1772816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52565"/>
              <a:gd name="adj4" fmla="val -288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Information</a:t>
            </a:r>
            <a:endParaRPr lang="ar-KW" sz="2400" b="1" dirty="0"/>
          </a:p>
        </p:txBody>
      </p:sp>
      <p:sp>
        <p:nvSpPr>
          <p:cNvPr id="7" name="Line Callout 1 (Border and Accent Bar) 6"/>
          <p:cNvSpPr/>
          <p:nvPr/>
        </p:nvSpPr>
        <p:spPr>
          <a:xfrm rot="5400000">
            <a:off x="3095836" y="2492895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153410"/>
              <a:gd name="adj4" fmla="val -4195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Questions </a:t>
            </a:r>
            <a:endParaRPr lang="ar-KW" sz="2400" b="1" dirty="0"/>
          </a:p>
        </p:txBody>
      </p:sp>
      <p:sp>
        <p:nvSpPr>
          <p:cNvPr id="9" name="Line Callout 1 (Border and Accent Bar) 8"/>
          <p:cNvSpPr/>
          <p:nvPr/>
        </p:nvSpPr>
        <p:spPr>
          <a:xfrm rot="5400000">
            <a:off x="4968044" y="3032956"/>
            <a:ext cx="540060" cy="2268252"/>
          </a:xfrm>
          <a:prstGeom prst="accentBorderCallout1">
            <a:avLst>
              <a:gd name="adj1" fmla="val 53518"/>
              <a:gd name="adj2" fmla="val -6499"/>
              <a:gd name="adj3" fmla="val 220492"/>
              <a:gd name="adj4" fmla="val -556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contradictions</a:t>
            </a:r>
            <a:endParaRPr lang="ar-KW" sz="2400" b="1" dirty="0"/>
          </a:p>
        </p:txBody>
      </p:sp>
      <p:sp>
        <p:nvSpPr>
          <p:cNvPr id="10" name="Line Callout 1 (Border and Accent Bar) 9"/>
          <p:cNvSpPr/>
          <p:nvPr/>
        </p:nvSpPr>
        <p:spPr>
          <a:xfrm rot="5400000">
            <a:off x="6875738" y="2492896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52239"/>
              <a:gd name="adj4" fmla="val -424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Clues</a:t>
            </a:r>
            <a:endParaRPr lang="ar-KW" sz="2400" b="1" dirty="0"/>
          </a:p>
        </p:txBody>
      </p:sp>
      <p:sp>
        <p:nvSpPr>
          <p:cNvPr id="15" name="Line Callout 1 (Border and Accent Bar) 14"/>
          <p:cNvSpPr/>
          <p:nvPr/>
        </p:nvSpPr>
        <p:spPr>
          <a:xfrm rot="5400000">
            <a:off x="7244680" y="1448780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70834"/>
              <a:gd name="adj4" fmla="val -2224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Guessing</a:t>
            </a:r>
            <a:endParaRPr lang="ar-KW" sz="2400" b="1" dirty="0"/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 rot="2758512">
            <a:off x="170533" y="1099869"/>
            <a:ext cx="2952328" cy="476250"/>
          </a:xfrm>
          <a:prstGeom prst="rightArrowCallout">
            <a:avLst>
              <a:gd name="adj1" fmla="val 33065"/>
              <a:gd name="adj2" fmla="val 30935"/>
              <a:gd name="adj3" fmla="val 58667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n-GB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Info.&amp;feeling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65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4" grpId="0" animBg="1"/>
      <p:bldP spid="12" grpId="0" animBg="1"/>
      <p:bldP spid="13" grpId="0" animBg="1"/>
      <p:bldP spid="2" grpId="0" animBg="1"/>
      <p:bldP spid="7" grpId="0" animBg="1"/>
      <p:bldP spid="9" grpId="0" animBg="1"/>
      <p:bldP spid="10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Callout 1 (Border and Accent Bar) 17"/>
          <p:cNvSpPr/>
          <p:nvPr/>
        </p:nvSpPr>
        <p:spPr>
          <a:xfrm rot="5400000">
            <a:off x="6972567" y="5040469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59391"/>
              <a:gd name="adj4" fmla="val -892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Operation</a:t>
            </a:r>
            <a:endParaRPr lang="ar-KW" sz="2000" b="1" dirty="0"/>
          </a:p>
        </p:txBody>
      </p:sp>
      <p:sp>
        <p:nvSpPr>
          <p:cNvPr id="17" name="Line Callout 1 (Border and Accent Bar) 16"/>
          <p:cNvSpPr/>
          <p:nvPr/>
        </p:nvSpPr>
        <p:spPr>
          <a:xfrm rot="5400000">
            <a:off x="1385646" y="5283206"/>
            <a:ext cx="540060" cy="1800200"/>
          </a:xfrm>
          <a:prstGeom prst="accentBorderCallout1">
            <a:avLst>
              <a:gd name="adj1" fmla="val 53518"/>
              <a:gd name="adj2" fmla="val -6499"/>
              <a:gd name="adj3" fmla="val 66080"/>
              <a:gd name="adj4" fmla="val -904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TEC-PISCO </a:t>
            </a:r>
            <a:endParaRPr lang="ar-KW" sz="2400" b="1" dirty="0"/>
          </a:p>
        </p:txBody>
      </p:sp>
      <p:sp>
        <p:nvSpPr>
          <p:cNvPr id="14" name="Line Callout 1 (Border and Accent Bar) 13"/>
          <p:cNvSpPr/>
          <p:nvPr/>
        </p:nvSpPr>
        <p:spPr>
          <a:xfrm rot="5400000">
            <a:off x="7092280" y="4185084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62967"/>
              <a:gd name="adj4" fmla="val -7380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Choice</a:t>
            </a:r>
            <a:endParaRPr lang="ar-KW" sz="2000" b="1" dirty="0"/>
          </a:p>
        </p:txBody>
      </p:sp>
      <p:sp>
        <p:nvSpPr>
          <p:cNvPr id="12" name="Line Callout 1 (Border and Accent Bar) 11"/>
          <p:cNvSpPr/>
          <p:nvPr/>
        </p:nvSpPr>
        <p:spPr>
          <a:xfrm rot="5400000">
            <a:off x="2483768" y="4437112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121941"/>
              <a:gd name="adj4" fmla="val -7784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Input</a:t>
            </a:r>
            <a:endParaRPr lang="ar-KW" sz="2400" b="1" dirty="0"/>
          </a:p>
        </p:txBody>
      </p:sp>
      <p:sp>
        <p:nvSpPr>
          <p:cNvPr id="13" name="Line Callout 1 (Border and Accent Bar) 12"/>
          <p:cNvSpPr/>
          <p:nvPr/>
        </p:nvSpPr>
        <p:spPr>
          <a:xfrm rot="5400000">
            <a:off x="4860032" y="4869160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244242"/>
              <a:gd name="adj4" fmla="val -871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b="1" dirty="0" smtClean="0"/>
              <a:t>Solutions</a:t>
            </a:r>
            <a:endParaRPr lang="ar-KW" sz="2000" b="1" dirty="0"/>
          </a:p>
        </p:txBody>
      </p:sp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r>
              <a:rPr lang="en-US" sz="3200" b="1" dirty="0" smtClean="0">
                <a:solidFill>
                  <a:schemeClr val="bg1"/>
                </a:solidFill>
                <a:latin typeface="Freehand521 BT" panose="03080802030307080304" pitchFamily="66" charset="0"/>
              </a:rPr>
              <a:t> 6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Line Callout 1 (Border and Accent Bar) 1"/>
          <p:cNvSpPr/>
          <p:nvPr/>
        </p:nvSpPr>
        <p:spPr>
          <a:xfrm rot="5400000">
            <a:off x="1151620" y="1772816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52565"/>
              <a:gd name="adj4" fmla="val -288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Target</a:t>
            </a:r>
            <a:endParaRPr lang="ar-KW" sz="2400" b="1" dirty="0"/>
          </a:p>
        </p:txBody>
      </p:sp>
      <p:sp>
        <p:nvSpPr>
          <p:cNvPr id="7" name="Line Callout 1 (Border and Accent Bar) 6"/>
          <p:cNvSpPr/>
          <p:nvPr/>
        </p:nvSpPr>
        <p:spPr>
          <a:xfrm rot="5400000">
            <a:off x="3095836" y="2492895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153410"/>
              <a:gd name="adj4" fmla="val -4195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Expand</a:t>
            </a:r>
            <a:endParaRPr lang="ar-KW" sz="2400" b="1" dirty="0"/>
          </a:p>
        </p:txBody>
      </p:sp>
      <p:sp>
        <p:nvSpPr>
          <p:cNvPr id="9" name="Line Callout 1 (Border and Accent Bar) 8"/>
          <p:cNvSpPr/>
          <p:nvPr/>
        </p:nvSpPr>
        <p:spPr>
          <a:xfrm rot="5400000">
            <a:off x="4968044" y="3032956"/>
            <a:ext cx="540060" cy="2268252"/>
          </a:xfrm>
          <a:prstGeom prst="accentBorderCallout1">
            <a:avLst>
              <a:gd name="adj1" fmla="val 53518"/>
              <a:gd name="adj2" fmla="val -6499"/>
              <a:gd name="adj3" fmla="val 220492"/>
              <a:gd name="adj4" fmla="val -556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Contract</a:t>
            </a:r>
            <a:endParaRPr lang="ar-KW" sz="2400" b="1" dirty="0"/>
          </a:p>
        </p:txBody>
      </p:sp>
      <p:sp>
        <p:nvSpPr>
          <p:cNvPr id="10" name="Line Callout 1 (Border and Accent Bar) 9"/>
          <p:cNvSpPr/>
          <p:nvPr/>
        </p:nvSpPr>
        <p:spPr>
          <a:xfrm rot="5400000">
            <a:off x="6875738" y="2492896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52239"/>
              <a:gd name="adj4" fmla="val -424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TEC</a:t>
            </a:r>
            <a:endParaRPr lang="ar-KW" sz="2400" b="1" dirty="0"/>
          </a:p>
        </p:txBody>
      </p:sp>
      <p:sp>
        <p:nvSpPr>
          <p:cNvPr id="15" name="Line Callout 1 (Border and Accent Bar) 14"/>
          <p:cNvSpPr/>
          <p:nvPr/>
        </p:nvSpPr>
        <p:spPr>
          <a:xfrm rot="5400000">
            <a:off x="7244680" y="1448780"/>
            <a:ext cx="540060" cy="1908212"/>
          </a:xfrm>
          <a:prstGeom prst="accentBorderCallout1">
            <a:avLst>
              <a:gd name="adj1" fmla="val 53518"/>
              <a:gd name="adj2" fmla="val -6499"/>
              <a:gd name="adj3" fmla="val 370834"/>
              <a:gd name="adj4" fmla="val -2224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400" b="1" dirty="0" smtClean="0"/>
              <a:t>Purpose</a:t>
            </a:r>
            <a:endParaRPr lang="ar-KW" sz="2400" b="1" dirty="0"/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 rot="2758512">
            <a:off x="328746" y="726918"/>
            <a:ext cx="1914967" cy="476250"/>
          </a:xfrm>
          <a:prstGeom prst="rightArrowCallout">
            <a:avLst>
              <a:gd name="adj1" fmla="val 33065"/>
              <a:gd name="adj2" fmla="val 30935"/>
              <a:gd name="adj3" fmla="val 58667"/>
              <a:gd name="adj4" fmla="val 71782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E10B00"/>
            </a:solidFill>
            <a:miter lim="800000"/>
            <a:headEnd/>
            <a:tailEnd/>
          </a:ln>
          <a:effectLst>
            <a:outerShdw dist="28398" dir="3806097" algn="ctr" rotWithShape="0">
              <a:srgbClr val="48060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n-GB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8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Compare: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/>
              <a:t>Using comparison in order to understand a situation. Examining points of similarity and difference in offered comparisons.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868631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/>
              <a:t>Compare between the village and city in terms of the following: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660719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/>
              <a:t>Common points: </a:t>
            </a:r>
          </a:p>
          <a:p>
            <a:pPr algn="l" rtl="0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087474"/>
              </p:ext>
            </p:extLst>
          </p:nvPr>
        </p:nvGraphicFramePr>
        <p:xfrm>
          <a:off x="683568" y="3114285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Village (Countryside)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7544" y="4239096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/>
              <a:t>Difference points: </a:t>
            </a:r>
          </a:p>
          <a:p>
            <a:pPr algn="l" rtl="0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623360"/>
              </p:ext>
            </p:extLst>
          </p:nvPr>
        </p:nvGraphicFramePr>
        <p:xfrm>
          <a:off x="683568" y="4743152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Village (Countryside)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67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Compare: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764704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/>
              <a:t>Compare between the village and city in terms of the following: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484784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/>
              <a:t>Important Similarity &amp; Difference points: </a:t>
            </a:r>
          </a:p>
          <a:p>
            <a:pPr algn="l" rtl="0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346118"/>
              </p:ext>
            </p:extLst>
          </p:nvPr>
        </p:nvGraphicFramePr>
        <p:xfrm>
          <a:off x="683568" y="1988840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Village (Countryside)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2" y="3174067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/>
              <a:t>Conclusion that could be suggested based on the previous points ( Similarities and differences shouldn’t be repeated: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119654"/>
              </p:ext>
            </p:extLst>
          </p:nvPr>
        </p:nvGraphicFramePr>
        <p:xfrm>
          <a:off x="683568" y="4548728"/>
          <a:ext cx="7560840" cy="1188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 smtClean="0"/>
                    </a:p>
                    <a:p>
                      <a:pPr algn="l" rtl="0"/>
                      <a:endParaRPr lang="en-US" dirty="0" smtClean="0"/>
                    </a:p>
                    <a:p>
                      <a:pPr algn="l" rtl="0"/>
                      <a:endParaRPr lang="en-US" dirty="0" smtClean="0"/>
                    </a:p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81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4:Stepping stone: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/>
              <a:t>The use of ideas not for their own sake but because of other ideas they may lead </a:t>
            </a:r>
            <a:r>
              <a:rPr lang="en-US" sz="2400" dirty="0" smtClean="0"/>
              <a:t>to.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59918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/>
              <a:t>Children should play on the surface of the moon.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52483"/>
              </p:ext>
            </p:extLst>
          </p:nvPr>
        </p:nvGraphicFramePr>
        <p:xfrm>
          <a:off x="611560" y="2685100"/>
          <a:ext cx="7560840" cy="25441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560840"/>
              </a:tblGrid>
              <a:tr h="380804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Design the floor of their bedrooms as the surface of the moon.</a:t>
                      </a:r>
                      <a:endParaRPr lang="en-US" dirty="0"/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whole storey in Future Kids as a space full of planets and satellites including a room for the moon.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74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 Yes, No, PO: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/>
              <a:t>"Po," a device for showing that an idea is being used creatively without any judgment or immediate evaluation.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868631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/>
              <a:t>Select a statement and rate it with (Yes, No, PO):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58003"/>
              </p:ext>
            </p:extLst>
          </p:nvPr>
        </p:nvGraphicFramePr>
        <p:xfrm>
          <a:off x="611560" y="2685100"/>
          <a:ext cx="7560840" cy="25441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560840"/>
              </a:tblGrid>
              <a:tr h="380804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Studying in</a:t>
                      </a:r>
                      <a:r>
                        <a:rPr lang="en-US" baseline="0" dirty="0" smtClean="0"/>
                        <a:t> official schools is better than in the private schools.</a:t>
                      </a:r>
                      <a:endParaRPr lang="en-US" dirty="0"/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 clever people join universities. 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Fathers request from their children more than they can do.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Technical schools could be moved to factories.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Restoring physical disciplin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ary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actions to school will help retain students’ appropriate behaviour. 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08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Studying in factories help making classes more enjoyable.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80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PMI: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Windows should be made of transparent plastic instead of glass.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917244"/>
              </p:ext>
            </p:extLst>
          </p:nvPr>
        </p:nvGraphicFramePr>
        <p:xfrm>
          <a:off x="539552" y="1783095"/>
          <a:ext cx="756084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2520280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Plus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Minus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Interesting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3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PMI: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Windows should be made of transparent plastic instead of glass.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25984"/>
              </p:ext>
            </p:extLst>
          </p:nvPr>
        </p:nvGraphicFramePr>
        <p:xfrm>
          <a:off x="539552" y="1783095"/>
          <a:ext cx="756084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880320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Plus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Minus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Interesting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Not easily broken.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It is more expensive than glass.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We are used to windows</a:t>
                      </a:r>
                      <a:r>
                        <a:rPr lang="en-GB" b="1" baseline="0" dirty="0" smtClean="0"/>
                        <a:t> made of glass. However, we can use plastic with many colours.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If broken, it doesn’t hurt people.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It can be scratched contrary to glass.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It has</a:t>
                      </a:r>
                      <a:r>
                        <a:rPr lang="en-GB" b="1" baseline="0" dirty="0" smtClean="0"/>
                        <a:t> many colours.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It is affected by weather and changes colour accordingly.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03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3265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CAF: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35087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A man and his wife went to buy a second-hand car. What factors should be taken into consideration.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696736"/>
              </p:ext>
            </p:extLst>
          </p:nvPr>
        </p:nvGraphicFramePr>
        <p:xfrm>
          <a:off x="539552" y="1783095"/>
          <a:ext cx="756084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They should take into consideration: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That the seller could be the owner himself.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The type and model of the car.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The price of the car.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Engine capacity and speed limits.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The manufacturer’s reputation.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The availability of spare parts.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The regular maintenance cost.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2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9107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Consequences and sequels: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5784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What if we use nuclear energy.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630786"/>
              </p:ext>
            </p:extLst>
          </p:nvPr>
        </p:nvGraphicFramePr>
        <p:xfrm>
          <a:off x="539552" y="1628800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Immediate consequences: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Provide sufficient electrical supply for the whole country.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44385"/>
              </p:ext>
            </p:extLst>
          </p:nvPr>
        </p:nvGraphicFramePr>
        <p:xfrm>
          <a:off x="539552" y="3284984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Short term consequences (1-5 years):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Development of industry in the country.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963967"/>
              </p:ext>
            </p:extLst>
          </p:nvPr>
        </p:nvGraphicFramePr>
        <p:xfrm>
          <a:off x="539552" y="4969976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Long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term consequences (more than 5 years):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Exporting nuclear technology and electricity.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Giving up consumption of oil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49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9107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AGO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5784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To live a purposeful life.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066824"/>
              </p:ext>
            </p:extLst>
          </p:nvPr>
        </p:nvGraphicFramePr>
        <p:xfrm>
          <a:off x="539552" y="1628800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Aims: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To be a successful bank manager.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689882"/>
              </p:ext>
            </p:extLst>
          </p:nvPr>
        </p:nvGraphicFramePr>
        <p:xfrm>
          <a:off x="539552" y="3284984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Stage objectives: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Obtaining scientific skills.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Getting a</a:t>
                      </a:r>
                      <a:r>
                        <a:rPr lang="en-GB" b="1" baseline="0" dirty="0" smtClean="0"/>
                        <a:t> job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594672"/>
              </p:ext>
            </p:extLst>
          </p:nvPr>
        </p:nvGraphicFramePr>
        <p:xfrm>
          <a:off x="539552" y="4969976"/>
          <a:ext cx="7560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Procedures: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Obtain a high school certificate with high grades.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Obtain a university degree with suitable specialty.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Get a suitable job at a bank.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6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9107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Priorities: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57843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You are assigned the mission of finding solutions for the problem of traffic jam..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526548"/>
              </p:ext>
            </p:extLst>
          </p:nvPr>
        </p:nvGraphicFramePr>
        <p:xfrm>
          <a:off x="539552" y="2132856"/>
          <a:ext cx="756084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Arranging recommended solutions as per priority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Building more highways and underground trains.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Providing public transport for most people.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Distribution of governmental entities and shopping malls in various parts of the country.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</a:t>
                      </a:r>
                      <a:r>
                        <a:rPr lang="en-GB" b="1" baseline="0" dirty="0" smtClean="0"/>
                        <a:t>Planning different timings for employees setting off to work.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Strict rules against traffic-law violations.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96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9107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Priorities: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57843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You are assigned the mission of finding solutions for the problem of traffic jam..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385017"/>
              </p:ext>
            </p:extLst>
          </p:nvPr>
        </p:nvGraphicFramePr>
        <p:xfrm>
          <a:off x="539552" y="2132856"/>
          <a:ext cx="756084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Arranging recommended solutions as per priority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</a:t>
                      </a:r>
                      <a:r>
                        <a:rPr lang="en-GB" b="1" baseline="0" dirty="0" smtClean="0"/>
                        <a:t>Planning different timings for employees setting off to work.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</a:t>
                      </a:r>
                      <a:r>
                        <a:rPr lang="en-GB" b="1" baseline="0" dirty="0" smtClean="0"/>
                        <a:t> Providing public transport for most people.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Strict rules against traffic-law violations.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Distribution of governmental entities and shopping malls in various parts of the country.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b="1" dirty="0" smtClean="0"/>
                        <a:t>* Building more highways and underground trains.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 Using alternative transport ( aircrafts).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72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4" name="TextBox 3"/>
          <p:cNvSpPr txBox="1"/>
          <p:nvPr/>
        </p:nvSpPr>
        <p:spPr>
          <a:xfrm>
            <a:off x="4716016" y="44624"/>
            <a:ext cx="33843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chemeClr val="bg1"/>
                </a:solidFill>
                <a:latin typeface="Freehand521 BT" panose="03080802030307080304" pitchFamily="66" charset="0"/>
              </a:rPr>
              <a:t>CoRT</a:t>
            </a:r>
            <a:endParaRPr lang="ar-KW" sz="3200" b="1" dirty="0">
              <a:solidFill>
                <a:schemeClr val="bg1"/>
              </a:solidFill>
              <a:latin typeface="Freehand521 BT" panose="030808020303070803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59107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</a:t>
            </a:r>
            <a:r>
              <a:rPr lang="en-GB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OPVs.: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57843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en-US" sz="2400" dirty="0" smtClean="0"/>
              <a:t>It is suggested to have two heads in each department inside schools.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853099"/>
              </p:ext>
            </p:extLst>
          </p:nvPr>
        </p:nvGraphicFramePr>
        <p:xfrm>
          <a:off x="539552" y="2132856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Teachers’ points of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92517"/>
              </p:ext>
            </p:extLst>
          </p:nvPr>
        </p:nvGraphicFramePr>
        <p:xfrm>
          <a:off x="539552" y="3573016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Principals’ points of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427889"/>
              </p:ext>
            </p:extLst>
          </p:nvPr>
        </p:nvGraphicFramePr>
        <p:xfrm>
          <a:off x="539552" y="4908768"/>
          <a:ext cx="756084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GB" dirty="0" smtClean="0"/>
                        <a:t>students’ points of view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*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74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6016" y="260648"/>
            <a:ext cx="3313355" cy="1702160"/>
          </a:xfrm>
        </p:spPr>
        <p:txBody>
          <a:bodyPr>
            <a:noAutofit/>
          </a:bodyPr>
          <a:lstStyle/>
          <a:p>
            <a:pPr algn="ctr"/>
            <a:r>
              <a:rPr lang="ar-KW" sz="4400" dirty="0" smtClean="0"/>
              <a:t>شكراً لحسن إصغائكم،،</a:t>
            </a:r>
            <a:endParaRPr lang="ar-KW" sz="4400" dirty="0"/>
          </a:p>
        </p:txBody>
      </p:sp>
      <p:sp>
        <p:nvSpPr>
          <p:cNvPr id="4" name="AutoShape 2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082088" y="-4159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sp>
        <p:nvSpPr>
          <p:cNvPr id="5" name="AutoShape 4" descr="data:image/jpeg;base64,/9j/4AAQSkZJRgABAQAAAQABAAD/2wBDAAkGBwgHBgkIBwgKCgkLDRYPDQwMDRsUFRAWIB0iIiAdHx8kKDQsJCYxJx8fLT0tMTU3Ojo6Iys/RD84QzQ5Ojf/2wBDAQoKCg0MDRoPDxo3JR8lNzc3Nzc3Nzc3Nzc3Nzc3Nzc3Nzc3Nzc3Nzc3Nzc3Nzc3Nzc3Nzc3Nzc3Nzc3Nzc3Nzf/wAARCACDAMYDASIAAhEBAxEB/8QAHAAAAQUBAQEAAAAAAAAAAAAABQABAgMEBgcI/8QAQBAAAQMCBAMEBwcDBAAHAAAAAQIDEQAEBRIhMQYTQSJRYXEHFDKBkaHRFSNCUrHB4WJy8BYzwvEkNHOCkqLS/8QAGAEAAwEBAAAAAAAAAAAAAAAAAAECAwT/xAAgEQACAgIDAQEBAQAAAAAAAAAAAQIREiEDEzFRQQQy/9oADAMBAAIRAxEAPwA9FICpxUgmu04aIRTgVPLTgUAMBUgKcCpBNAiMUgKnlp8tAUQinCamE08UWMhFIJqzLSy0WKiGWmy1blpZaLGkVRT5atDZOwqn1hkPFkrCXEmCFaVOa+jxY+Wny1YkT0itNnam5WQCABuaeQKJCysl3KoToke0ruo56jatNZA0I7yJJqTCEsNBtCYAq0CAVHeueU2zpjBIHfZNvBJzyTMTt4VnXhAKiULhPQGivaM66VAGDG9CmwcI/DAxgwOYvKJHQDSk7hDM9grHvmi7Qdy6Nr+FI2r5JISNe8xSzY8I0cjc26mXMqoPcR1pV0b2BuPwVqQkjzNKtFyr9Mnxu9HKAVICninArSzIYCpAU4E7VMJ8D8KLHTIgVIJqQFMVoG60j30rQUxwKUVWbq1SYXcsjzcFVqxTDW/bv7ZPm6KMkGLNMU4FD18QYMj2sStvcuf0rM/xVhCFJLeINKRrnytrUfdAqXNIahJhoCpBE7CgZ4xwNIOV15cdzCh+tVHjrCpAbbuVeTcfqazfN8NFw/TpA136Uz9mzcICHklSZBiuXX6QMPBITa3E/wBSkj96pc4/ZIlqyJ/ueT9Kzc5M1UIo7QCIgBPdXK4kmb+469sk0LV6QXAZThzPgVvq/ZNC7jip26fU4GLZJWqfaV9KlJlHWWD7yH22w4rKpQEHUV3mHWTrTIOSVKMkRtXi6OI7y1eQ627bocSoKR2VK1rdcekXiWJTibWTvRbpH61pcqoildntCbNf4oHiatFmkxmWo+FeH2/GXEF84lKseuUIMyQ2lERrOlZ7/iXESC2rEsQfIBJK31J6aRHnSplWj3ZxVlbp++caSAPxrFZlYzhrIADgJA2Qgmvn03924QpbzyjP4nCa90sWGTbtL5PtISrbTas53EqNMvc4jQkfc2jzndJis68cxFWlvYJTOvaJP0rWEJB7KEimIkaq37qycmXSAiuIMTW4tKX2EKQopWkI2I6GdaVAMUbQrEbmQFfeqOo8aVOibCEUh3deo7qyYdiNjfWyVoXc84aLaUUjKekwZqi1CWsRu3EJJzhGmYmInburs7UcvUwLx/f3Fk3Zi3fcaKs5PLWUztvFcOvGL9aSpV5cEeLyvrXRekt0uXVkhemVpRiO877+FcUAmIVmgGdD/NS3ls1iqRtXiNw4O0+sn/1D9abmuLAzOAk/mM1kDaCTCz5TNaGLbmKUWUlzlDMQkEwO/alooubVAJLwGm2XxqLTyiqecQPKqipGUpSCREGD4zp8KkhpKfZRrHjSEMlzOqOcrrsasziNFk9NeutUQ3MxqRGx+tbDZ3CLY3SrVxLKYlxTZA1Omp86GxlC1yiSTrTtqQnUlWg76M8HYYzjGMKtroL5aWlOkIgSQQImNu1RD0htW+GXuEYfZMIbbLTq1hAg7jX5Gle6HRRw7wuvG2lXQeDTKFZSVAkqMToKw8SWtlhGK/Z1u4pxxDQW4VkaE9I8o+NeicHser8K2ildnPmeJPQEn9gK8ywZB4l4uubjdF1ckyejYP8A+QKSA7zhfhuxewa3uL+0Q68+nmArB7KTt8ta4fFbyxucbu28NYS3aMrKG8g9uDBI8z+1d3x/jf2Lw8WrZaU3d0OQxH4R+JXuHzIrkvR7gfOfFy8ByGCFQRuobD3b/ChPVsK/A/ZcHNvYcyu5dW1cqRKkhIIT3Cufx3DHcHeCHn2nC4DlShMEJ7yK7rHcat8Dw568upOXsoRPacUdgK8h9bucSvnsQvnQbh06kDQDoEjoBRFyewaoLWrmRhRJOVQJVKojpWW4cC15tBmEnt7VAqAQVFw6nUJ6f53VnKzmkkkdwNaEmxJ+7JOUiJr6HwchWGWpzFUsoOnlXz2y2VWLjk9iNjXv/DThcwHDlmEldq2YH9tZc3iLgEoE+ydupqMaaIA91Odx7W1QI/prnNEcTiyT9pXHZB+8O1Kp42IxS4kRKunkKVaog5hzh+9RcoTh7Da7RMBK1ukuJV+Yzv00E6Crk4hiNrZ3zoaZ9at1pZU5MpCx+VO5kHvG9dRa/wC0PE0P4eEqxNf5r1fyAql4Sed8b3r17irS3ghK026MyAfZJkmZHj+lAW0k6yn5Ua49K/8AVl7nIVGSDGsZB40EQ4RoBv3j+a1T0ImnMBBy6d0Vchx62eQ+w8pl9EKStJ1Se+qMyjJ7PeZTrUszkZcyEncgpT9KACeJYuxi9s2VsotsQa0eUhOVD6THbEbEHceNHOCmrHEOfYXrLTzqUpdQpSNcsAET11APvrjVLUsHMRlGnsj6VMXb7aw5bXDrTqR2Vtqgj61Dhqh2GeJ7RGDcQut24yJytvMBImAT9Umu94r5d7wPiLzY0Uwl5PhBCh+leV3mK4niS2F4m8HXWUlCHcgBKTrCo0MfWjI41xRjBVYSq2t3rdxhTWdWYLAIjodTRi9BYZ9GOX7ecUCpJFqsHNH5kVk9IU3HG7TJJVybNAAHQqUf4oHgeNXmBKXdWnLVcKZyQ6MwEkHaR3Csq8Vu8Tx9zFsQDarhRbkJSQgZAANJ1EDvp0B6dxndqwXgi4aQcq1MJtG4OsqGXT3TQb0XYam3YVduJI0yJnuAkny2rkuI+JcU4kTbW9+GEMsvFYDTZEmIkyT0/WiDnGC7XAX8Iw+zLboZ5SblLmgB9owRvqfjScXVDRXjty9xbxYr1eTbMrLFtEEQDqryJ18or0m2at8GwoZlJbt2UZ3XFaDvKj51yHoxw21ShT5dZVdRlDOcZ0J7431oX6QeJRi14cIw5ZNkyqHnAZDywdh/SPmaTVvFACOIsZd4lxMvkFuzalNu2ogQPzHxP8VWwUoU3nKMgI0n2o3GlUo5YaSmSTG8Ve45yi3zCCISsATqDH0q9LQhnH0Ge02ntEwBO9UFUbEfA/SouPIKeykjYAVEKRHeaYi4OqyntKgdNYr1234hRZ8K4MBiDbC3LQghwKB7JInQeHyryBpaAFAiCYg++vY3MMdxP0XWCGLpmzSi2Djq3UBSVAAggn8Ousio5PEOJ0HDmKPYldesC7Su2VapUEJAgK0nXzmjqiIEFRHnXmXozxpqyeVZXty3mdIS0YgDU9e7Qa+6vTidIzCsJKmaRZxuPQMUf1O4/QUqlxDAxRztDUDr4UqtCLLfRtPlQ/AAQzdqIgqvHSR74/aiKBDafKseDZxar5sZjcOk5f7jVEM8q4xcKuLMTJKgeaBHgEJH7fOhCXANZUaJ8VulziXE1PBaVF4iCk9AANvAChSVJJI7UH+k1r+CHMbjmSe81YhI0EKPvmPlUQpK4SAqQfyVssUQzfKIWC1aPLToEjMB4HxoboEY1pjUNLiOq9/lVciSoJ26Zv4rrLNN9d4vFq809gTrKghoON5MpbMSknMFhW5iZ8KEHAbwpTPJCymVffsxP/yqFP6VQLDg0CUxI17RFTDpHaASnw1+tE04LcT2nGEgCD/4lkf8qvvMHzXhFrcWiWMiIPrbY7WUZvxd803KIqYIS4pSpARv3H60yXYXJbaJzaxP1o1ZYeGRcB+7s0qNu4ltQvmx2yIGypqlrDEkDPfWAV437cf9UZoKZhJASkdiB3A9ffTAhKVSEEqiDkHfRH7Jt1I7eMYUDMQL9J/QU/2Za6AYzhR129ak/JNGSCmYrSyuL2+5lih3noEAtJPZ0idKquLFGG3KrUNuhQQCQ8zlIMeI1GhijaHLeytnrZjFcDfbuMqnQ886dRMABKRprPuFYr++w+7XZWfrjKG7Vp1SrhDbvKSVKEIQIKiAAdf6jSUnYUakNWKsUwrDksuffW5fcWpKQVyhRExtqnbwoZc/eYRhr/Mhb3MCjmkHLlgf/Y1udxLCbW7t8RbvhcPW1jyGmEMOArVlWJzKAAHb89KEquErwXDbYBJdZW6opMxlITBnv0NCQypwuBaodXCdjzN/l4VU4pZIOZyI3zmq1AhMlLcH+6mClrSNEBI8D9asksbzqUSVKjpKv5r6G9HaEp4MwsGVpUwTvI1UZFfO7YIO7cDwP1r6F9GigrgzDYWVQlwQBEds1ny/5Kj6DHOHbfEeOL5xC1W3qrdu6nkoSCVEHw8PnXcCesedBMOCP9YYyUFRPq9tmnp7dG1AEexWMnZcTkuIkkYmqAD2EmlUuJkxiQhEfdJ299Krj4S/Rx41mwsxZpOuqnDp/eqtCjANY7JeTCwvMEwhSpIkDUnWqJPF79/m4hcuqAlbylGD4mqVrEAoQdCNBJ0kVfcAKecLb6SgrVlgkCJ0pkMFQIU+0DExnOlaiEGlqdQlpLnM/LGoNEcYcxt6zWhy1ShtbcPupZShawTqCesmJocWykAl5vfod6jjbaeXhSA4mRbrMjxWqP2pPbGjTeXeKBrKGGku8kNG4SwA9lyxBV4pMTvBocnDiUJ+6UBpICZBoze3Rdvb60W1blpnDwoKCBmzhpJBzbz0rXhzFumzslCzcet3Ws9wsMILYOuYKcUZSQIgadN6VtAc4MPcbWcja0lOslO3jVz9jfPoN7dodWgr5QdI0kax8Kqs2hdlCWUkqcUEJBMydh+1dGp3CbpTmB2tw+uWeQ2jlIDJeSSrOFZp1VmExqFCm5Akc4LJZUAELmJqbNosr0SrQag6TRfCGLC7sw2+ppv1Nw3LiyIUtmO2nbcECPOoYI4m9fvrwtRcugqYZZSnMkkiQkKEEgbCjIKBvqSyQCN9jIqXqSiYgEiTMijrNw2nG7TmtBL6LV5bwuAiSciinMlOgP8AFYje3V9w+w9fOIW/64UJVlSCGy1MaDaRSzYUYCkJVlWhG3QCqoDZghAB6GBXUPWhTi+J4iV2/qblm6bdfNSc8sRCQDuDO9QwElGCM/Z3rKrsvL9Z9ULQUBAyzzB7O+2kzNGXwKObDJWAAEQRvpTy5BVpJ1CiRr5V0XrKHcSxRGGtiVKQmLV9CXJA7WQkZSmdwPdQjG8pvzneKlhhBXKUlQMEEKKdCraSO+mmFA5SnELkL120UKkQ6lOVKwMyToFgT86qXA0C9PI1IZUkZVg+YpiNBUyBKQkK10kRXvXox5Y4Lw0tLHsrzAHrmNfPalK/OPhX0J6LiDwRhYTHsKmR1zGs+T/JUfQpZmOIcSOWCWme2ANfb0/zvonvoVdZofZqV9t4htohr/lREyesedYM0RyvFH/nmzrq0N/M0qs4qBF0wdNWyNPA0q0j4S/TK4TlPlQ1wrHDjvL9v1RRGnXKawLx1SkqShKF5jEDSBGvwrPd4vcnDVMWyEhfKCU8yRmSRBj51HfAg8w1gZW0mO4H60sykpENpB8QfrR5eC3LEhaEEyAnISoGSOvQQZmtQwe2yskrSpeUkhQUEK3iD3jTTrWj/o41+hRy3MK3AAGp2AhWnzqYbXo5y2SR1I6fGieIYOLez9ZbhxsgSAhQjfU/AfEUMtWRcvctOXmLByyDCldBvpWkZqStCIJSVLVKWznHdEfPSoXDBWCClsAR7I389daK22AvOWibh0obbWIAUCDm10InbbXXehlywbS4cadaQVJAmFGNRP6UKcXpDomwFtlKS2wpKROUtyT4TNUEFrcMgH2pQdfnW/D8OcvxDCGQnMUnOTpAma1WnDzzxUHENMltQglZgnrr4R08KT5Ir1hTAq5WkpPLy7gBBkfOpEZhlUEFP9tdX/psm6yNhKGuWSVpBUUmPZPx+FBLqxXbOLQ5bgrSFEo5hzACNY36z5Uo8sJeMGmgcwjlqXkbSQreUzWxp7splhs5e8RrtTsutt5ULtkyrUZ1K0mjFlhabhxQLAS2DqoOGADMK8U1UpRirYbOeuAHHVOuNNBUwcqAB0qLxTcEhYZEbBKI/f8AyK6deALdYt3WGEuF9UTmUIHeOvQ9KpTga0slSLJxag9y85cyoWNNuoOux76ju4/oUc8GypvIUJyp68vY/GnaQ60iUoRuN29vnR57Biw8DdIQm3W7y21pUVkjWDp5Dcg61Frh31vnrs+SWGzAdWopzHugTFHdBbYUwCVOD8KY8Wqg5crRIJbSev3Qrr3MDsrRxp9jJnW3qhIzCcusgzHT/DQtzCsPaaSpwOgAAKWFjKT3DyFSv6IPwT0AC8s/lPjkFe/eh51x3gu1DoBCHXEogdM1eTDBrB9yEpcTlSVkoOgQNj1rtuEOIRgDbeHB0ps2XMziVgewRrHjJ7/5mfPFqkOL2ejWcfbuJCPwtf8AKiKoggJPxrlsF4hsLrG7jI4qblCMhgkdkKnWiOIcR2FmRmWpwKUEy2QY2IMdRBkEVm5I0TVGPiofe2xyn2VfqKVCeKMcQ/dBm2KDyT/uBchQPu30pU1ywS9Jb2cQxchRAW5JJJMmOoAn3f4awG6IurhpTDqrdc5e1JSI6T40k6pOXbyp0gGJJHhXPijF8jLBiLpt1BSXQtSOzkJIBj/qqhd3yyFqWpRUoJUFTsIOk7detWJKNRuafTfLoaSjFeIXYxsQKr4PNKC9QCCCIMHTp51VhOGt2izcOPkLQYSlQBB6n9KvTAPs7704y7R5EVcZuMcUPsZb9oXK3DzwnkA5QERJG408DFZL6wdu75Vy0tAkDmZoHNB0g94091XoSCBIOp0qaMo3nvGtKE8HaDsZstbW0YseU2pCSZSCFAgAiPfr8e/uuuHrZxCUAEoJ0B0AAAA6bifh30PTBSBB+IpDLOx3qJXJ3ZS5WXJuhnJ7WVS8oRlEnuJ7thWdm3CmWk3S1JeQ6VhaIUQkmInuiZFTASd80+NIrDZglUj8MU06doO1/pVf4K1ctoOoCEFKchTI17I7/wDN60YfZuYeylt50OIRPLSVCfESDsZ2pgpJT1Ap4QpIAKv/AHAVb5W44sOwuCwvkuozt8v7tCAQrv3gyY91VKunZZWFFSEEq+9XoN8p89ZPlUFJCQCCdAIgUxPZG8HrpWWKDsEh5panlvIeLqSAHCsqC09DGxI+lQRdptHFB5nl2yEiQiZX4nzqxOUJzbJ7gAZpOQuNtRsBoadKqDsAuP4g482y7atJAzhLcKnLAEpIj51jduVO3SLb2Wi3CkLmJAmuiKEmYSmY/LUiw2pWYpSSRoYGlaRlGKqicrOZau02a0MW+Za9nFJXJM+7bX5Vesl1ZDaua3lOdKiAQo9J1P8A1R5Nqwn2GmwZ1EAfpUvU2EHVCRm3gCKpzQWDGsQLDrS2XFFxDSUOqSSmJHWD4mtV1e3LzAV96oFKd1ZjpoNdTHjVxt7YGeWg+4VFTTcjKhO0CO6pTiClRU+q4dZbWyjM4JCiAE931pVNTLUyconalSHmUIJOpOtSGgJ8aVKmYl2UAbDcUy9jSpUhkcxCdDsTUmwFJJUJIjelSpMC47kQNNoFSCUkiR0pUqkYiAArTpNO0ZSgHupUqAJOAQTAkDTTyqCtTBg6DceFKlSGxyYUANqZ7TUeVKlTEy1IGXaonQLjoDFKlQCKylMZo1mJp0mcpPfSpUwIDYeVS2RpSpUhCbSCRI31p1670qVAypwlI00qwJAKo7x1pUqoCpZiPKlSpVSBn//Z"/>
          <p:cNvSpPr>
            <a:spLocks noChangeAspect="1" noChangeArrowheads="1"/>
          </p:cNvSpPr>
          <p:nvPr/>
        </p:nvSpPr>
        <p:spPr bwMode="auto">
          <a:xfrm>
            <a:off x="9234488" y="-263525"/>
            <a:ext cx="12763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KW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348880"/>
            <a:ext cx="3494162" cy="36724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5220072"/>
            <a:ext cx="151216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503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1758</TotalTime>
  <Words>1150</Words>
  <Application>Microsoft Office PowerPoint</Application>
  <PresentationFormat>On-screen Show (4:3)</PresentationFormat>
  <Paragraphs>260</Paragraphs>
  <Slides>26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Century Gothic</vt:lpstr>
      <vt:lpstr>Freehand521 BT</vt:lpstr>
      <vt:lpstr>Goudy Stout</vt:lpstr>
      <vt:lpstr>Helvetica</vt:lpstr>
      <vt:lpstr>Tahoma</vt:lpstr>
      <vt:lpstr>Times New Roman</vt:lpstr>
      <vt:lpstr>Wingdings 2</vt:lpstr>
      <vt:lpstr>Austin</vt:lpstr>
      <vt:lpstr>ملتقى حولي للغة الإنجليزية إشراقات الخبرة 2</vt:lpstr>
      <vt:lpstr>Prepared &amp; presented by: E.L.T.  Abeer Khankan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شكراً لحسن إصغائكم،،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Mothers Love</dc:title>
  <dc:creator>Welcome</dc:creator>
  <cp:lastModifiedBy>ali</cp:lastModifiedBy>
  <cp:revision>156</cp:revision>
  <dcterms:created xsi:type="dcterms:W3CDTF">2012-10-16T17:20:27Z</dcterms:created>
  <dcterms:modified xsi:type="dcterms:W3CDTF">2016-03-08T21:30:44Z</dcterms:modified>
</cp:coreProperties>
</file>